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8.xml" ContentType="application/vnd.openxmlformats-officedocument.presentationml.tags+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6.xml" ContentType="application/vnd.openxmlformats-officedocument.presentationml.tags+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9.xml" ContentType="application/vnd.openxmlformats-officedocument.presentationml.tags+xml"/>
  <Override PartName="/ppt/notesSlides/notesSlide39.xml" ContentType="application/vnd.openxmlformats-officedocument.presentationml.notesSlide+xml"/>
  <Override PartName="/ppt/tags/tag30.xml" ContentType="application/vnd.openxmlformats-officedocument.presentationml.tags+xml"/>
  <Override PartName="/ppt/notesSlides/notesSlide40.xml" ContentType="application/vnd.openxmlformats-officedocument.presentationml.notesSlide+xml"/>
  <Override PartName="/ppt/tags/tag31.xml" ContentType="application/vnd.openxmlformats-officedocument.presentationml.tags+xml"/>
  <Override PartName="/ppt/notesSlides/notesSlide41.xml" ContentType="application/vnd.openxmlformats-officedocument.presentationml.notesSlide+xml"/>
  <Override PartName="/ppt/tags/tag3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1" r:id="rId2"/>
  </p:sldMasterIdLst>
  <p:notesMasterIdLst>
    <p:notesMasterId r:id="rId53"/>
  </p:notesMasterIdLst>
  <p:sldIdLst>
    <p:sldId id="365" r:id="rId3"/>
    <p:sldId id="308" r:id="rId4"/>
    <p:sldId id="337" r:id="rId5"/>
    <p:sldId id="310" r:id="rId6"/>
    <p:sldId id="311" r:id="rId7"/>
    <p:sldId id="404" r:id="rId8"/>
    <p:sldId id="370" r:id="rId9"/>
    <p:sldId id="289" r:id="rId10"/>
    <p:sldId id="290" r:id="rId11"/>
    <p:sldId id="336" r:id="rId12"/>
    <p:sldId id="278" r:id="rId13"/>
    <p:sldId id="371" r:id="rId14"/>
    <p:sldId id="372" r:id="rId15"/>
    <p:sldId id="373" r:id="rId16"/>
    <p:sldId id="374" r:id="rId17"/>
    <p:sldId id="361" r:id="rId18"/>
    <p:sldId id="375" r:id="rId19"/>
    <p:sldId id="376" r:id="rId20"/>
    <p:sldId id="377" r:id="rId21"/>
    <p:sldId id="303" r:id="rId22"/>
    <p:sldId id="292" r:id="rId23"/>
    <p:sldId id="378" r:id="rId24"/>
    <p:sldId id="380" r:id="rId25"/>
    <p:sldId id="381" r:id="rId26"/>
    <p:sldId id="397" r:id="rId27"/>
    <p:sldId id="398" r:id="rId28"/>
    <p:sldId id="399" r:id="rId29"/>
    <p:sldId id="400" r:id="rId30"/>
    <p:sldId id="401" r:id="rId31"/>
    <p:sldId id="402" r:id="rId32"/>
    <p:sldId id="379" r:id="rId33"/>
    <p:sldId id="304" r:id="rId34"/>
    <p:sldId id="382" r:id="rId35"/>
    <p:sldId id="360" r:id="rId36"/>
    <p:sldId id="386" r:id="rId37"/>
    <p:sldId id="387" r:id="rId38"/>
    <p:sldId id="388" r:id="rId39"/>
    <p:sldId id="390" r:id="rId40"/>
    <p:sldId id="384" r:id="rId41"/>
    <p:sldId id="383" r:id="rId42"/>
    <p:sldId id="391" r:id="rId43"/>
    <p:sldId id="276" r:id="rId44"/>
    <p:sldId id="392" r:id="rId45"/>
    <p:sldId id="394" r:id="rId46"/>
    <p:sldId id="395" r:id="rId47"/>
    <p:sldId id="396" r:id="rId48"/>
    <p:sldId id="368" r:id="rId49"/>
    <p:sldId id="403" r:id="rId50"/>
    <p:sldId id="316" r:id="rId51"/>
    <p:sldId id="295"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43E"/>
    <a:srgbClr val="1D5155"/>
    <a:srgbClr val="EBEBEB"/>
    <a:srgbClr val="0F3B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9566"/>
  </p:normalViewPr>
  <p:slideViewPr>
    <p:cSldViewPr snapToGrid="0" snapToObjects="1">
      <p:cViewPr varScale="1">
        <p:scale>
          <a:sx n="90" d="100"/>
          <a:sy n="90" d="100"/>
        </p:scale>
        <p:origin x="1432" y="200"/>
      </p:cViewPr>
      <p:guideLst/>
    </p:cSldViewPr>
  </p:slideViewPr>
  <p:notesTextViewPr>
    <p:cViewPr>
      <p:scale>
        <a:sx n="85" d="100"/>
        <a:sy n="85"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er  A. Malabanan" userId="e9a8cb71-c456-433a-927e-8ab1db61fda0" providerId="ADAL" clId="{7B1D70B8-3B4B-1E49-B81D-8CEFC2CE8F11}"/>
    <pc:docChg chg="modSld">
      <pc:chgData name="Oliver  A. Malabanan" userId="e9a8cb71-c456-433a-927e-8ab1db61fda0" providerId="ADAL" clId="{7B1D70B8-3B4B-1E49-B81D-8CEFC2CE8F11}" dt="2023-09-16T03:22:09.180" v="0" actId="729"/>
      <pc:docMkLst>
        <pc:docMk/>
      </pc:docMkLst>
      <pc:sldChg chg="mod modShow">
        <pc:chgData name="Oliver  A. Malabanan" userId="e9a8cb71-c456-433a-927e-8ab1db61fda0" providerId="ADAL" clId="{7B1D70B8-3B4B-1E49-B81D-8CEFC2CE8F11}" dt="2023-09-16T03:22:09.180" v="0" actId="729"/>
        <pc:sldMkLst>
          <pc:docMk/>
          <pc:sldMk cId="353706051" sldId="36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225322-49E7-48FD-9F74-DFF9D4BDA06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9BA86AD-237A-4F0A-814A-71E5C227E130}">
      <dgm:prSet custT="1"/>
      <dgm:spPr/>
      <dgm:t>
        <a:bodyPr/>
        <a:lstStyle/>
        <a:p>
          <a:pPr>
            <a:lnSpc>
              <a:spcPct val="100000"/>
            </a:lnSpc>
            <a:defRPr cap="all"/>
          </a:pPr>
          <a:r>
            <a:rPr lang="en-US" sz="1800" dirty="0">
              <a:latin typeface="Avenir Book" panose="02000503020000020003" pitchFamily="2" charset="0"/>
            </a:rPr>
            <a:t>Understanding</a:t>
          </a:r>
          <a:br>
            <a:rPr lang="en-US" sz="1800" dirty="0">
              <a:latin typeface="Avenir Book" panose="02000503020000020003" pitchFamily="2" charset="0"/>
            </a:rPr>
          </a:br>
          <a:r>
            <a:rPr lang="en-US" sz="1800" dirty="0">
              <a:latin typeface="Avenir Book" panose="02000503020000020003" pitchFamily="2" charset="0"/>
            </a:rPr>
            <a:t>File-Based Systems</a:t>
          </a:r>
        </a:p>
      </dgm:t>
    </dgm:pt>
    <dgm:pt modelId="{F7F6BC67-2180-4C99-8449-10BC4C3A5865}" type="parTrans" cxnId="{A8F7530E-C5DF-43B1-85C4-95A9B325BC7D}">
      <dgm:prSet/>
      <dgm:spPr/>
      <dgm:t>
        <a:bodyPr/>
        <a:lstStyle/>
        <a:p>
          <a:endParaRPr lang="en-US" sz="2400">
            <a:latin typeface="Avenir Book" panose="02000503020000020003" pitchFamily="2" charset="0"/>
          </a:endParaRPr>
        </a:p>
      </dgm:t>
    </dgm:pt>
    <dgm:pt modelId="{5E6DFEBA-65D4-4F42-8E14-06CE2941BC8A}" type="sibTrans" cxnId="{A8F7530E-C5DF-43B1-85C4-95A9B325BC7D}">
      <dgm:prSet/>
      <dgm:spPr/>
      <dgm:t>
        <a:bodyPr/>
        <a:lstStyle/>
        <a:p>
          <a:endParaRPr lang="en-US" sz="2000">
            <a:latin typeface="Avenir Book" panose="02000503020000020003" pitchFamily="2" charset="0"/>
          </a:endParaRPr>
        </a:p>
      </dgm:t>
    </dgm:pt>
    <dgm:pt modelId="{EF335E2E-8152-4AB2-93AC-8AED9A786C15}">
      <dgm:prSet custT="1"/>
      <dgm:spPr/>
      <dgm:t>
        <a:bodyPr/>
        <a:lstStyle/>
        <a:p>
          <a:pPr>
            <a:lnSpc>
              <a:spcPct val="100000"/>
            </a:lnSpc>
            <a:defRPr cap="all"/>
          </a:pPr>
          <a:r>
            <a:rPr lang="en-US" sz="1800">
              <a:latin typeface="Avenir Book" panose="02000503020000020003" pitchFamily="2" charset="0"/>
            </a:rPr>
            <a:t>Understanding the issues WITH File-Based Systems</a:t>
          </a:r>
        </a:p>
      </dgm:t>
    </dgm:pt>
    <dgm:pt modelId="{E41229E0-A93B-4FEC-A9EE-4DADEE0C2C78}" type="parTrans" cxnId="{54AE213B-389A-45E9-92F8-DF8D9CAE9CC9}">
      <dgm:prSet/>
      <dgm:spPr/>
      <dgm:t>
        <a:bodyPr/>
        <a:lstStyle/>
        <a:p>
          <a:endParaRPr lang="en-US" sz="2400">
            <a:latin typeface="Avenir Book" panose="02000503020000020003" pitchFamily="2" charset="0"/>
          </a:endParaRPr>
        </a:p>
      </dgm:t>
    </dgm:pt>
    <dgm:pt modelId="{C472399B-8C06-4E08-94E2-AEE5514F00B3}" type="sibTrans" cxnId="{54AE213B-389A-45E9-92F8-DF8D9CAE9CC9}">
      <dgm:prSet/>
      <dgm:spPr/>
      <dgm:t>
        <a:bodyPr/>
        <a:lstStyle/>
        <a:p>
          <a:endParaRPr lang="en-US" sz="2000">
            <a:latin typeface="Avenir Book" panose="02000503020000020003" pitchFamily="2" charset="0"/>
          </a:endParaRPr>
        </a:p>
      </dgm:t>
    </dgm:pt>
    <dgm:pt modelId="{531872A5-C1F6-49B2-802A-95B56821EC07}">
      <dgm:prSet custT="1"/>
      <dgm:spPr/>
      <dgm:t>
        <a:bodyPr/>
        <a:lstStyle/>
        <a:p>
          <a:pPr>
            <a:lnSpc>
              <a:spcPct val="100000"/>
            </a:lnSpc>
            <a:defRPr cap="all"/>
          </a:pPr>
          <a:r>
            <a:rPr lang="en-US" sz="1800" dirty="0">
              <a:latin typeface="Avenir Book" panose="02000503020000020003" pitchFamily="2" charset="0"/>
            </a:rPr>
            <a:t>Understanding the basics of Database Systems</a:t>
          </a:r>
        </a:p>
      </dgm:t>
    </dgm:pt>
    <dgm:pt modelId="{AC515973-15D5-48CC-AB8F-0EC770D75850}" type="parTrans" cxnId="{B3CA370F-999E-4968-913C-7AECD74BFE84}">
      <dgm:prSet/>
      <dgm:spPr/>
      <dgm:t>
        <a:bodyPr/>
        <a:lstStyle/>
        <a:p>
          <a:endParaRPr lang="en-US" sz="2400">
            <a:latin typeface="Avenir Book" panose="02000503020000020003" pitchFamily="2" charset="0"/>
          </a:endParaRPr>
        </a:p>
      </dgm:t>
    </dgm:pt>
    <dgm:pt modelId="{FE294F71-062F-42EE-B705-EB7A0AFDC72F}" type="sibTrans" cxnId="{B3CA370F-999E-4968-913C-7AECD74BFE84}">
      <dgm:prSet/>
      <dgm:spPr/>
      <dgm:t>
        <a:bodyPr/>
        <a:lstStyle/>
        <a:p>
          <a:endParaRPr lang="en-US" sz="2000">
            <a:latin typeface="Avenir Book" panose="02000503020000020003" pitchFamily="2" charset="0"/>
          </a:endParaRPr>
        </a:p>
      </dgm:t>
    </dgm:pt>
    <dgm:pt modelId="{D4171214-96CE-401F-A99B-5B3AC3525727}" type="pres">
      <dgm:prSet presAssocID="{BC225322-49E7-48FD-9F74-DFF9D4BDA06F}" presName="root" presStyleCnt="0">
        <dgm:presLayoutVars>
          <dgm:dir/>
          <dgm:resizeHandles val="exact"/>
        </dgm:presLayoutVars>
      </dgm:prSet>
      <dgm:spPr/>
    </dgm:pt>
    <dgm:pt modelId="{5476B41E-D3E7-48AC-B238-C3332D505DA7}" type="pres">
      <dgm:prSet presAssocID="{79BA86AD-237A-4F0A-814A-71E5C227E130}" presName="compNode" presStyleCnt="0"/>
      <dgm:spPr/>
    </dgm:pt>
    <dgm:pt modelId="{2FDCAD66-FD9B-477F-AABE-34AAAE55EAA5}" type="pres">
      <dgm:prSet presAssocID="{79BA86AD-237A-4F0A-814A-71E5C227E130}" presName="iconBgRect" presStyleLbl="bgShp" presStyleIdx="0" presStyleCnt="3"/>
      <dgm:spPr>
        <a:prstGeom prst="round2DiagRect">
          <a:avLst>
            <a:gd name="adj1" fmla="val 29727"/>
            <a:gd name="adj2" fmla="val 0"/>
          </a:avLst>
        </a:prstGeom>
      </dgm:spPr>
    </dgm:pt>
    <dgm:pt modelId="{C5B6A034-1297-48E7-8AA7-484775C30BE0}" type="pres">
      <dgm:prSet presAssocID="{79BA86AD-237A-4F0A-814A-71E5C227E1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9B9913CA-07B3-47EC-8CE2-0794478BCA54}" type="pres">
      <dgm:prSet presAssocID="{79BA86AD-237A-4F0A-814A-71E5C227E130}" presName="spaceRect" presStyleCnt="0"/>
      <dgm:spPr/>
    </dgm:pt>
    <dgm:pt modelId="{CF93CCC7-B643-4994-9D68-352C5F7BA651}" type="pres">
      <dgm:prSet presAssocID="{79BA86AD-237A-4F0A-814A-71E5C227E130}" presName="textRect" presStyleLbl="revTx" presStyleIdx="0" presStyleCnt="3">
        <dgm:presLayoutVars>
          <dgm:chMax val="1"/>
          <dgm:chPref val="1"/>
        </dgm:presLayoutVars>
      </dgm:prSet>
      <dgm:spPr/>
    </dgm:pt>
    <dgm:pt modelId="{4921821E-84EC-4F68-9C7E-54ABBCB5B1F2}" type="pres">
      <dgm:prSet presAssocID="{5E6DFEBA-65D4-4F42-8E14-06CE2941BC8A}" presName="sibTrans" presStyleCnt="0"/>
      <dgm:spPr/>
    </dgm:pt>
    <dgm:pt modelId="{52424327-334A-4699-8AB4-61A4B783632D}" type="pres">
      <dgm:prSet presAssocID="{EF335E2E-8152-4AB2-93AC-8AED9A786C15}" presName="compNode" presStyleCnt="0"/>
      <dgm:spPr/>
    </dgm:pt>
    <dgm:pt modelId="{44777B9C-A709-4670-A331-827AD6092676}" type="pres">
      <dgm:prSet presAssocID="{EF335E2E-8152-4AB2-93AC-8AED9A786C15}" presName="iconBgRect" presStyleLbl="bgShp" presStyleIdx="1" presStyleCnt="3"/>
      <dgm:spPr>
        <a:prstGeom prst="round2DiagRect">
          <a:avLst>
            <a:gd name="adj1" fmla="val 29727"/>
            <a:gd name="adj2" fmla="val 0"/>
          </a:avLst>
        </a:prstGeom>
      </dgm:spPr>
    </dgm:pt>
    <dgm:pt modelId="{F1CC1865-843E-4E77-B429-C428B59A30D9}" type="pres">
      <dgm:prSet presAssocID="{EF335E2E-8152-4AB2-93AC-8AED9A786C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720C3873-50E2-426E-A5FD-498635980F2C}" type="pres">
      <dgm:prSet presAssocID="{EF335E2E-8152-4AB2-93AC-8AED9A786C15}" presName="spaceRect" presStyleCnt="0"/>
      <dgm:spPr/>
    </dgm:pt>
    <dgm:pt modelId="{00C60A47-29C5-460F-AC9B-0DB6E0B7DD9F}" type="pres">
      <dgm:prSet presAssocID="{EF335E2E-8152-4AB2-93AC-8AED9A786C15}" presName="textRect" presStyleLbl="revTx" presStyleIdx="1" presStyleCnt="3">
        <dgm:presLayoutVars>
          <dgm:chMax val="1"/>
          <dgm:chPref val="1"/>
        </dgm:presLayoutVars>
      </dgm:prSet>
      <dgm:spPr/>
    </dgm:pt>
    <dgm:pt modelId="{380A6278-855C-4E47-A2D9-11A54BB63D15}" type="pres">
      <dgm:prSet presAssocID="{C472399B-8C06-4E08-94E2-AEE5514F00B3}" presName="sibTrans" presStyleCnt="0"/>
      <dgm:spPr/>
    </dgm:pt>
    <dgm:pt modelId="{D1444708-16CE-4E9C-8E49-E24FD8838F24}" type="pres">
      <dgm:prSet presAssocID="{531872A5-C1F6-49B2-802A-95B56821EC07}" presName="compNode" presStyleCnt="0"/>
      <dgm:spPr/>
    </dgm:pt>
    <dgm:pt modelId="{45CF7DD6-71C8-4C72-B229-1668446A21F4}" type="pres">
      <dgm:prSet presAssocID="{531872A5-C1F6-49B2-802A-95B56821EC07}" presName="iconBgRect" presStyleLbl="bgShp" presStyleIdx="2" presStyleCnt="3"/>
      <dgm:spPr>
        <a:prstGeom prst="round2DiagRect">
          <a:avLst>
            <a:gd name="adj1" fmla="val 29727"/>
            <a:gd name="adj2" fmla="val 0"/>
          </a:avLst>
        </a:prstGeom>
      </dgm:spPr>
    </dgm:pt>
    <dgm:pt modelId="{3A430CE6-EC0B-4649-BBC1-121234EB8B10}" type="pres">
      <dgm:prSet presAssocID="{531872A5-C1F6-49B2-802A-95B56821EC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910F671-4331-4139-9718-F4CDCBC55627}" type="pres">
      <dgm:prSet presAssocID="{531872A5-C1F6-49B2-802A-95B56821EC07}" presName="spaceRect" presStyleCnt="0"/>
      <dgm:spPr/>
    </dgm:pt>
    <dgm:pt modelId="{8B7CDBD9-88D8-4AAE-A109-7C7647148F86}" type="pres">
      <dgm:prSet presAssocID="{531872A5-C1F6-49B2-802A-95B56821EC07}" presName="textRect" presStyleLbl="revTx" presStyleIdx="2" presStyleCnt="3">
        <dgm:presLayoutVars>
          <dgm:chMax val="1"/>
          <dgm:chPref val="1"/>
        </dgm:presLayoutVars>
      </dgm:prSet>
      <dgm:spPr/>
    </dgm:pt>
  </dgm:ptLst>
  <dgm:cxnLst>
    <dgm:cxn modelId="{A8F7530E-C5DF-43B1-85C4-95A9B325BC7D}" srcId="{BC225322-49E7-48FD-9F74-DFF9D4BDA06F}" destId="{79BA86AD-237A-4F0A-814A-71E5C227E130}" srcOrd="0" destOrd="0" parTransId="{F7F6BC67-2180-4C99-8449-10BC4C3A5865}" sibTransId="{5E6DFEBA-65D4-4F42-8E14-06CE2941BC8A}"/>
    <dgm:cxn modelId="{B3CA370F-999E-4968-913C-7AECD74BFE84}" srcId="{BC225322-49E7-48FD-9F74-DFF9D4BDA06F}" destId="{531872A5-C1F6-49B2-802A-95B56821EC07}" srcOrd="2" destOrd="0" parTransId="{AC515973-15D5-48CC-AB8F-0EC770D75850}" sibTransId="{FE294F71-062F-42EE-B705-EB7A0AFDC72F}"/>
    <dgm:cxn modelId="{C88F932A-3297-6640-A94F-62D6F6CB8112}" type="presOf" srcId="{531872A5-C1F6-49B2-802A-95B56821EC07}" destId="{8B7CDBD9-88D8-4AAE-A109-7C7647148F86}" srcOrd="0" destOrd="0" presId="urn:microsoft.com/office/officeart/2018/5/layout/IconLeafLabelList"/>
    <dgm:cxn modelId="{54AE213B-389A-45E9-92F8-DF8D9CAE9CC9}" srcId="{BC225322-49E7-48FD-9F74-DFF9D4BDA06F}" destId="{EF335E2E-8152-4AB2-93AC-8AED9A786C15}" srcOrd="1" destOrd="0" parTransId="{E41229E0-A93B-4FEC-A9EE-4DADEE0C2C78}" sibTransId="{C472399B-8C06-4E08-94E2-AEE5514F00B3}"/>
    <dgm:cxn modelId="{59F5B954-C262-1446-9487-CFE66A7E025F}" type="presOf" srcId="{BC225322-49E7-48FD-9F74-DFF9D4BDA06F}" destId="{D4171214-96CE-401F-A99B-5B3AC3525727}" srcOrd="0" destOrd="0" presId="urn:microsoft.com/office/officeart/2018/5/layout/IconLeafLabelList"/>
    <dgm:cxn modelId="{D1130D95-3D3B-BB45-9585-40CAC09D8EBC}" type="presOf" srcId="{EF335E2E-8152-4AB2-93AC-8AED9A786C15}" destId="{00C60A47-29C5-460F-AC9B-0DB6E0B7DD9F}" srcOrd="0" destOrd="0" presId="urn:microsoft.com/office/officeart/2018/5/layout/IconLeafLabelList"/>
    <dgm:cxn modelId="{261CC1EA-03B2-FC45-B06C-837E91C4E8A3}" type="presOf" srcId="{79BA86AD-237A-4F0A-814A-71E5C227E130}" destId="{CF93CCC7-B643-4994-9D68-352C5F7BA651}" srcOrd="0" destOrd="0" presId="urn:microsoft.com/office/officeart/2018/5/layout/IconLeafLabelList"/>
    <dgm:cxn modelId="{6771D409-5EB5-7B42-B532-576CB820F996}" type="presParOf" srcId="{D4171214-96CE-401F-A99B-5B3AC3525727}" destId="{5476B41E-D3E7-48AC-B238-C3332D505DA7}" srcOrd="0" destOrd="0" presId="urn:microsoft.com/office/officeart/2018/5/layout/IconLeafLabelList"/>
    <dgm:cxn modelId="{33AAB87F-0411-A847-A291-30738B7334AF}" type="presParOf" srcId="{5476B41E-D3E7-48AC-B238-C3332D505DA7}" destId="{2FDCAD66-FD9B-477F-AABE-34AAAE55EAA5}" srcOrd="0" destOrd="0" presId="urn:microsoft.com/office/officeart/2018/5/layout/IconLeafLabelList"/>
    <dgm:cxn modelId="{981B9A03-CA43-574E-A51C-57F85E36AE20}" type="presParOf" srcId="{5476B41E-D3E7-48AC-B238-C3332D505DA7}" destId="{C5B6A034-1297-48E7-8AA7-484775C30BE0}" srcOrd="1" destOrd="0" presId="urn:microsoft.com/office/officeart/2018/5/layout/IconLeafLabelList"/>
    <dgm:cxn modelId="{1519EE6C-8B39-854D-B6DF-2CA2BD333DB4}" type="presParOf" srcId="{5476B41E-D3E7-48AC-B238-C3332D505DA7}" destId="{9B9913CA-07B3-47EC-8CE2-0794478BCA54}" srcOrd="2" destOrd="0" presId="urn:microsoft.com/office/officeart/2018/5/layout/IconLeafLabelList"/>
    <dgm:cxn modelId="{53AC45DC-5334-D54A-A987-D2EACC0B4078}" type="presParOf" srcId="{5476B41E-D3E7-48AC-B238-C3332D505DA7}" destId="{CF93CCC7-B643-4994-9D68-352C5F7BA651}" srcOrd="3" destOrd="0" presId="urn:microsoft.com/office/officeart/2018/5/layout/IconLeafLabelList"/>
    <dgm:cxn modelId="{7229B8AD-1861-5943-B167-2758788A5C0E}" type="presParOf" srcId="{D4171214-96CE-401F-A99B-5B3AC3525727}" destId="{4921821E-84EC-4F68-9C7E-54ABBCB5B1F2}" srcOrd="1" destOrd="0" presId="urn:microsoft.com/office/officeart/2018/5/layout/IconLeafLabelList"/>
    <dgm:cxn modelId="{710A4FA9-085A-6E4E-A9BB-C0E5BF4E7C49}" type="presParOf" srcId="{D4171214-96CE-401F-A99B-5B3AC3525727}" destId="{52424327-334A-4699-8AB4-61A4B783632D}" srcOrd="2" destOrd="0" presId="urn:microsoft.com/office/officeart/2018/5/layout/IconLeafLabelList"/>
    <dgm:cxn modelId="{DBDECEF5-9417-5D4A-B6A3-29F689FF04A3}" type="presParOf" srcId="{52424327-334A-4699-8AB4-61A4B783632D}" destId="{44777B9C-A709-4670-A331-827AD6092676}" srcOrd="0" destOrd="0" presId="urn:microsoft.com/office/officeart/2018/5/layout/IconLeafLabelList"/>
    <dgm:cxn modelId="{99A6C38D-4DA6-7347-A35C-4E63E41403C4}" type="presParOf" srcId="{52424327-334A-4699-8AB4-61A4B783632D}" destId="{F1CC1865-843E-4E77-B429-C428B59A30D9}" srcOrd="1" destOrd="0" presId="urn:microsoft.com/office/officeart/2018/5/layout/IconLeafLabelList"/>
    <dgm:cxn modelId="{E416003E-6E69-8A46-82AF-63B22AC75318}" type="presParOf" srcId="{52424327-334A-4699-8AB4-61A4B783632D}" destId="{720C3873-50E2-426E-A5FD-498635980F2C}" srcOrd="2" destOrd="0" presId="urn:microsoft.com/office/officeart/2018/5/layout/IconLeafLabelList"/>
    <dgm:cxn modelId="{13F472DC-ED5F-354C-BECF-C6671111C2D6}" type="presParOf" srcId="{52424327-334A-4699-8AB4-61A4B783632D}" destId="{00C60A47-29C5-460F-AC9B-0DB6E0B7DD9F}" srcOrd="3" destOrd="0" presId="urn:microsoft.com/office/officeart/2018/5/layout/IconLeafLabelList"/>
    <dgm:cxn modelId="{E533F03A-98CA-4241-9E66-7262C1E027D1}" type="presParOf" srcId="{D4171214-96CE-401F-A99B-5B3AC3525727}" destId="{380A6278-855C-4E47-A2D9-11A54BB63D15}" srcOrd="3" destOrd="0" presId="urn:microsoft.com/office/officeart/2018/5/layout/IconLeafLabelList"/>
    <dgm:cxn modelId="{3E9494EB-247C-0744-932F-B066198A9E76}" type="presParOf" srcId="{D4171214-96CE-401F-A99B-5B3AC3525727}" destId="{D1444708-16CE-4E9C-8E49-E24FD8838F24}" srcOrd="4" destOrd="0" presId="urn:microsoft.com/office/officeart/2018/5/layout/IconLeafLabelList"/>
    <dgm:cxn modelId="{101FA09F-540D-F545-9B40-F2E8CE401762}" type="presParOf" srcId="{D1444708-16CE-4E9C-8E49-E24FD8838F24}" destId="{45CF7DD6-71C8-4C72-B229-1668446A21F4}" srcOrd="0" destOrd="0" presId="urn:microsoft.com/office/officeart/2018/5/layout/IconLeafLabelList"/>
    <dgm:cxn modelId="{312D38CC-8411-E546-93A3-669925BC3D8D}" type="presParOf" srcId="{D1444708-16CE-4E9C-8E49-E24FD8838F24}" destId="{3A430CE6-EC0B-4649-BBC1-121234EB8B10}" srcOrd="1" destOrd="0" presId="urn:microsoft.com/office/officeart/2018/5/layout/IconLeafLabelList"/>
    <dgm:cxn modelId="{01691BF3-0640-8D4C-AD03-90AAEB831BD3}" type="presParOf" srcId="{D1444708-16CE-4E9C-8E49-E24FD8838F24}" destId="{1910F671-4331-4139-9718-F4CDCBC55627}" srcOrd="2" destOrd="0" presId="urn:microsoft.com/office/officeart/2018/5/layout/IconLeafLabelList"/>
    <dgm:cxn modelId="{8899272D-4309-D84D-8037-4DB198D4228A}" type="presParOf" srcId="{D1444708-16CE-4E9C-8E49-E24FD8838F24}" destId="{8B7CDBD9-88D8-4AAE-A109-7C7647148F86}"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A2BC5F-CD05-474D-A290-D5FBE32D0B93}" type="doc">
      <dgm:prSet loTypeId="urn:microsoft.com/office/officeart/2005/8/layout/cycle2" loCatId="" qsTypeId="urn:microsoft.com/office/officeart/2005/8/quickstyle/simple4" qsCatId="simple" csTypeId="urn:microsoft.com/office/officeart/2005/8/colors/colorful2" csCatId="colorful" phldr="1"/>
      <dgm:spPr/>
      <dgm:t>
        <a:bodyPr/>
        <a:lstStyle/>
        <a:p>
          <a:endParaRPr lang="en-US"/>
        </a:p>
      </dgm:t>
    </dgm:pt>
    <dgm:pt modelId="{C206688D-D374-1F4B-B549-BCF26D0CD6EA}">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Collected or Created</a:t>
          </a:r>
        </a:p>
      </dgm:t>
    </dgm:pt>
    <dgm:pt modelId="{FC1457DC-D756-9141-9D6D-B3D66B5071B7}" type="parTrans" cxnId="{BBB10EBC-A08E-D148-8B6B-1C367B4A591D}">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937ECC7E-65FB-094A-A98E-6AA2BCDFB7C2}" type="sibTrans" cxnId="{BBB10EBC-A08E-D148-8B6B-1C367B4A591D}">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A233826C-88CA-BA49-88CF-0645926B61EE}">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Stored and Organized</a:t>
          </a:r>
        </a:p>
      </dgm:t>
    </dgm:pt>
    <dgm:pt modelId="{B1A09245-881E-5141-A9AF-CEFFD3355E0D}" type="parTrans" cxnId="{CA6E7DE2-8C9D-E34F-B7ED-972746374CE0}">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275EDED6-D744-0A47-97DD-D398C7F1C37A}" type="sibTrans" cxnId="{CA6E7DE2-8C9D-E34F-B7ED-972746374CE0}">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3B7E3AE7-E4AB-9442-9C32-D122E4AF173B}">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Processed</a:t>
          </a:r>
        </a:p>
      </dgm:t>
    </dgm:pt>
    <dgm:pt modelId="{E23C6BB0-776A-FB4D-BFE0-9190F5434D0C}" type="parTrans" cxnId="{CB37E356-C4A9-2D4B-B2DC-2D0421E044BE}">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2741678E-BDEE-B944-A718-593A5DC37A5D}" type="sibTrans" cxnId="{CB37E356-C4A9-2D4B-B2DC-2D0421E044BE}">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563091FF-8FBA-7843-8538-5AF6C2ABC93E}">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Presented or Used</a:t>
          </a:r>
        </a:p>
      </dgm:t>
    </dgm:pt>
    <dgm:pt modelId="{0C9EE81B-1FAA-0B48-BC17-2A75BCA5069C}" type="parTrans" cxnId="{6A861D96-7EBC-3B4F-88EB-0A61FC49F7CD}">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A2D47805-35E4-0442-B2E4-FF30B676DAD3}" type="sibTrans" cxnId="{6A861D96-7EBC-3B4F-88EB-0A61FC49F7CD}">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9754DB2A-C4D6-9547-99CA-371312D2BAC2}">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Shared or Distributed</a:t>
          </a:r>
        </a:p>
      </dgm:t>
    </dgm:pt>
    <dgm:pt modelId="{B9B4EE98-A51F-9E4A-AD31-C49F6A472342}" type="parTrans" cxnId="{2A067FA1-B7B4-EE42-BBA6-96E6422F871A}">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9CA706FC-BCB4-884E-BAC7-470F10E58FDB}" type="sibTrans" cxnId="{2A067FA1-B7B4-EE42-BBA6-96E6422F871A}">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0754EFD1-AEA7-2F4C-B1E5-F89296BAED2E}" type="pres">
      <dgm:prSet presAssocID="{34A2BC5F-CD05-474D-A290-D5FBE32D0B93}" presName="cycle" presStyleCnt="0">
        <dgm:presLayoutVars>
          <dgm:dir/>
          <dgm:resizeHandles val="exact"/>
        </dgm:presLayoutVars>
      </dgm:prSet>
      <dgm:spPr/>
    </dgm:pt>
    <dgm:pt modelId="{69FBAC67-8356-6E49-A31C-5C2585E5988B}" type="pres">
      <dgm:prSet presAssocID="{C206688D-D374-1F4B-B549-BCF26D0CD6EA}" presName="node" presStyleLbl="node1" presStyleIdx="0" presStyleCnt="5">
        <dgm:presLayoutVars>
          <dgm:bulletEnabled val="1"/>
        </dgm:presLayoutVars>
      </dgm:prSet>
      <dgm:spPr/>
    </dgm:pt>
    <dgm:pt modelId="{3CB111A9-7798-954F-ACAB-DFDE657CFFED}" type="pres">
      <dgm:prSet presAssocID="{937ECC7E-65FB-094A-A98E-6AA2BCDFB7C2}" presName="sibTrans" presStyleLbl="sibTrans2D1" presStyleIdx="0" presStyleCnt="5"/>
      <dgm:spPr/>
    </dgm:pt>
    <dgm:pt modelId="{B308B384-5B3C-6749-B874-AB96FB3B8C1E}" type="pres">
      <dgm:prSet presAssocID="{937ECC7E-65FB-094A-A98E-6AA2BCDFB7C2}" presName="connectorText" presStyleLbl="sibTrans2D1" presStyleIdx="0" presStyleCnt="5"/>
      <dgm:spPr/>
    </dgm:pt>
    <dgm:pt modelId="{C56B4975-4953-4E47-87E1-505A84777A9A}" type="pres">
      <dgm:prSet presAssocID="{A233826C-88CA-BA49-88CF-0645926B61EE}" presName="node" presStyleLbl="node1" presStyleIdx="1" presStyleCnt="5">
        <dgm:presLayoutVars>
          <dgm:bulletEnabled val="1"/>
        </dgm:presLayoutVars>
      </dgm:prSet>
      <dgm:spPr/>
    </dgm:pt>
    <dgm:pt modelId="{CC21E0B7-12F5-5646-ADEF-8783F921133F}" type="pres">
      <dgm:prSet presAssocID="{275EDED6-D744-0A47-97DD-D398C7F1C37A}" presName="sibTrans" presStyleLbl="sibTrans2D1" presStyleIdx="1" presStyleCnt="5"/>
      <dgm:spPr/>
    </dgm:pt>
    <dgm:pt modelId="{FE5D5384-1470-0A44-8755-81C60A3EA82A}" type="pres">
      <dgm:prSet presAssocID="{275EDED6-D744-0A47-97DD-D398C7F1C37A}" presName="connectorText" presStyleLbl="sibTrans2D1" presStyleIdx="1" presStyleCnt="5"/>
      <dgm:spPr/>
    </dgm:pt>
    <dgm:pt modelId="{99FA1D14-509F-934C-A626-36E894A444B6}" type="pres">
      <dgm:prSet presAssocID="{3B7E3AE7-E4AB-9442-9C32-D122E4AF173B}" presName="node" presStyleLbl="node1" presStyleIdx="2" presStyleCnt="5">
        <dgm:presLayoutVars>
          <dgm:bulletEnabled val="1"/>
        </dgm:presLayoutVars>
      </dgm:prSet>
      <dgm:spPr/>
    </dgm:pt>
    <dgm:pt modelId="{46E3D4A7-EE09-3642-9C0F-1FA8BFCEBFEE}" type="pres">
      <dgm:prSet presAssocID="{2741678E-BDEE-B944-A718-593A5DC37A5D}" presName="sibTrans" presStyleLbl="sibTrans2D1" presStyleIdx="2" presStyleCnt="5"/>
      <dgm:spPr/>
    </dgm:pt>
    <dgm:pt modelId="{48442B73-7659-5749-9906-69627D469999}" type="pres">
      <dgm:prSet presAssocID="{2741678E-BDEE-B944-A718-593A5DC37A5D}" presName="connectorText" presStyleLbl="sibTrans2D1" presStyleIdx="2" presStyleCnt="5"/>
      <dgm:spPr/>
    </dgm:pt>
    <dgm:pt modelId="{652D7BC2-2A66-5B48-91B7-0C9A46A9D8A5}" type="pres">
      <dgm:prSet presAssocID="{9754DB2A-C4D6-9547-99CA-371312D2BAC2}" presName="node" presStyleLbl="node1" presStyleIdx="3" presStyleCnt="5">
        <dgm:presLayoutVars>
          <dgm:bulletEnabled val="1"/>
        </dgm:presLayoutVars>
      </dgm:prSet>
      <dgm:spPr/>
    </dgm:pt>
    <dgm:pt modelId="{83979A32-4E37-8A43-B6B9-0C1B1CCBBA83}" type="pres">
      <dgm:prSet presAssocID="{9CA706FC-BCB4-884E-BAC7-470F10E58FDB}" presName="sibTrans" presStyleLbl="sibTrans2D1" presStyleIdx="3" presStyleCnt="5"/>
      <dgm:spPr/>
    </dgm:pt>
    <dgm:pt modelId="{5A8D0A95-74C9-5A46-A315-717CC6F1AE00}" type="pres">
      <dgm:prSet presAssocID="{9CA706FC-BCB4-884E-BAC7-470F10E58FDB}" presName="connectorText" presStyleLbl="sibTrans2D1" presStyleIdx="3" presStyleCnt="5"/>
      <dgm:spPr/>
    </dgm:pt>
    <dgm:pt modelId="{7EF36FE2-3968-BA4E-A397-4690CEF3D505}" type="pres">
      <dgm:prSet presAssocID="{563091FF-8FBA-7843-8538-5AF6C2ABC93E}" presName="node" presStyleLbl="node1" presStyleIdx="4" presStyleCnt="5">
        <dgm:presLayoutVars>
          <dgm:bulletEnabled val="1"/>
        </dgm:presLayoutVars>
      </dgm:prSet>
      <dgm:spPr/>
    </dgm:pt>
    <dgm:pt modelId="{FAF18659-A8D6-3440-8870-F54999FBBDF3}" type="pres">
      <dgm:prSet presAssocID="{A2D47805-35E4-0442-B2E4-FF30B676DAD3}" presName="sibTrans" presStyleLbl="sibTrans2D1" presStyleIdx="4" presStyleCnt="5"/>
      <dgm:spPr/>
    </dgm:pt>
    <dgm:pt modelId="{6D55AD2C-C4C9-EE49-BDEA-19F3902CFCAA}" type="pres">
      <dgm:prSet presAssocID="{A2D47805-35E4-0442-B2E4-FF30B676DAD3}" presName="connectorText" presStyleLbl="sibTrans2D1" presStyleIdx="4" presStyleCnt="5"/>
      <dgm:spPr/>
    </dgm:pt>
  </dgm:ptLst>
  <dgm:cxnLst>
    <dgm:cxn modelId="{68531912-3A5C-CE40-8ED4-495D0F9E52BD}" type="presOf" srcId="{937ECC7E-65FB-094A-A98E-6AA2BCDFB7C2}" destId="{B308B384-5B3C-6749-B874-AB96FB3B8C1E}" srcOrd="1" destOrd="0" presId="urn:microsoft.com/office/officeart/2005/8/layout/cycle2"/>
    <dgm:cxn modelId="{59D65F1C-D97C-2A40-8524-8BB319897B16}" type="presOf" srcId="{275EDED6-D744-0A47-97DD-D398C7F1C37A}" destId="{CC21E0B7-12F5-5646-ADEF-8783F921133F}" srcOrd="0" destOrd="0" presId="urn:microsoft.com/office/officeart/2005/8/layout/cycle2"/>
    <dgm:cxn modelId="{FDBC0332-F128-0940-90A6-0042E909DDB1}" type="presOf" srcId="{9CA706FC-BCB4-884E-BAC7-470F10E58FDB}" destId="{83979A32-4E37-8A43-B6B9-0C1B1CCBBA83}" srcOrd="0" destOrd="0" presId="urn:microsoft.com/office/officeart/2005/8/layout/cycle2"/>
    <dgm:cxn modelId="{45B4F047-3F8B-0349-8008-4EF0B98C0A14}" type="presOf" srcId="{563091FF-8FBA-7843-8538-5AF6C2ABC93E}" destId="{7EF36FE2-3968-BA4E-A397-4690CEF3D505}" srcOrd="0" destOrd="0" presId="urn:microsoft.com/office/officeart/2005/8/layout/cycle2"/>
    <dgm:cxn modelId="{CB37E356-C4A9-2D4B-B2DC-2D0421E044BE}" srcId="{34A2BC5F-CD05-474D-A290-D5FBE32D0B93}" destId="{3B7E3AE7-E4AB-9442-9C32-D122E4AF173B}" srcOrd="2" destOrd="0" parTransId="{E23C6BB0-776A-FB4D-BFE0-9190F5434D0C}" sibTransId="{2741678E-BDEE-B944-A718-593A5DC37A5D}"/>
    <dgm:cxn modelId="{F8671971-3966-174F-983D-AF87AA2EA168}" type="presOf" srcId="{A2D47805-35E4-0442-B2E4-FF30B676DAD3}" destId="{6D55AD2C-C4C9-EE49-BDEA-19F3902CFCAA}" srcOrd="1" destOrd="0" presId="urn:microsoft.com/office/officeart/2005/8/layout/cycle2"/>
    <dgm:cxn modelId="{A06DD576-D9B5-C94F-B5D8-19B1C2978B9E}" type="presOf" srcId="{9754DB2A-C4D6-9547-99CA-371312D2BAC2}" destId="{652D7BC2-2A66-5B48-91B7-0C9A46A9D8A5}" srcOrd="0" destOrd="0" presId="urn:microsoft.com/office/officeart/2005/8/layout/cycle2"/>
    <dgm:cxn modelId="{CE74C388-D4F0-F745-98E6-AA900FA27922}" type="presOf" srcId="{C206688D-D374-1F4B-B549-BCF26D0CD6EA}" destId="{69FBAC67-8356-6E49-A31C-5C2585E5988B}" srcOrd="0" destOrd="0" presId="urn:microsoft.com/office/officeart/2005/8/layout/cycle2"/>
    <dgm:cxn modelId="{6A861D96-7EBC-3B4F-88EB-0A61FC49F7CD}" srcId="{34A2BC5F-CD05-474D-A290-D5FBE32D0B93}" destId="{563091FF-8FBA-7843-8538-5AF6C2ABC93E}" srcOrd="4" destOrd="0" parTransId="{0C9EE81B-1FAA-0B48-BC17-2A75BCA5069C}" sibTransId="{A2D47805-35E4-0442-B2E4-FF30B676DAD3}"/>
    <dgm:cxn modelId="{609A8B96-3760-8141-871A-8969A47EC88E}" type="presOf" srcId="{34A2BC5F-CD05-474D-A290-D5FBE32D0B93}" destId="{0754EFD1-AEA7-2F4C-B1E5-F89296BAED2E}" srcOrd="0" destOrd="0" presId="urn:microsoft.com/office/officeart/2005/8/layout/cycle2"/>
    <dgm:cxn modelId="{2A067FA1-B7B4-EE42-BBA6-96E6422F871A}" srcId="{34A2BC5F-CD05-474D-A290-D5FBE32D0B93}" destId="{9754DB2A-C4D6-9547-99CA-371312D2BAC2}" srcOrd="3" destOrd="0" parTransId="{B9B4EE98-A51F-9E4A-AD31-C49F6A472342}" sibTransId="{9CA706FC-BCB4-884E-BAC7-470F10E58FDB}"/>
    <dgm:cxn modelId="{E5A53FAC-BE15-0343-8041-9E3F31A2B72C}" type="presOf" srcId="{3B7E3AE7-E4AB-9442-9C32-D122E4AF173B}" destId="{99FA1D14-509F-934C-A626-36E894A444B6}" srcOrd="0" destOrd="0" presId="urn:microsoft.com/office/officeart/2005/8/layout/cycle2"/>
    <dgm:cxn modelId="{D3918FB9-1A09-CF43-B1C9-EBD62A6E3529}" type="presOf" srcId="{9CA706FC-BCB4-884E-BAC7-470F10E58FDB}" destId="{5A8D0A95-74C9-5A46-A315-717CC6F1AE00}" srcOrd="1" destOrd="0" presId="urn:microsoft.com/office/officeart/2005/8/layout/cycle2"/>
    <dgm:cxn modelId="{BCAC5DBA-85BF-6C4E-A327-9FC265D173D6}" type="presOf" srcId="{937ECC7E-65FB-094A-A98E-6AA2BCDFB7C2}" destId="{3CB111A9-7798-954F-ACAB-DFDE657CFFED}" srcOrd="0" destOrd="0" presId="urn:microsoft.com/office/officeart/2005/8/layout/cycle2"/>
    <dgm:cxn modelId="{BBB10EBC-A08E-D148-8B6B-1C367B4A591D}" srcId="{34A2BC5F-CD05-474D-A290-D5FBE32D0B93}" destId="{C206688D-D374-1F4B-B549-BCF26D0CD6EA}" srcOrd="0" destOrd="0" parTransId="{FC1457DC-D756-9141-9D6D-B3D66B5071B7}" sibTransId="{937ECC7E-65FB-094A-A98E-6AA2BCDFB7C2}"/>
    <dgm:cxn modelId="{8AE7CDBF-B9C9-134C-8CBE-3137D9C23747}" type="presOf" srcId="{2741678E-BDEE-B944-A718-593A5DC37A5D}" destId="{46E3D4A7-EE09-3642-9C0F-1FA8BFCEBFEE}" srcOrd="0" destOrd="0" presId="urn:microsoft.com/office/officeart/2005/8/layout/cycle2"/>
    <dgm:cxn modelId="{23950FC5-B144-E74D-A8E7-7D001418E804}" type="presOf" srcId="{A233826C-88CA-BA49-88CF-0645926B61EE}" destId="{C56B4975-4953-4E47-87E1-505A84777A9A}" srcOrd="0" destOrd="0" presId="urn:microsoft.com/office/officeart/2005/8/layout/cycle2"/>
    <dgm:cxn modelId="{909A5ED9-D98F-C445-9023-27A844444FC2}" type="presOf" srcId="{275EDED6-D744-0A47-97DD-D398C7F1C37A}" destId="{FE5D5384-1470-0A44-8755-81C60A3EA82A}" srcOrd="1" destOrd="0" presId="urn:microsoft.com/office/officeart/2005/8/layout/cycle2"/>
    <dgm:cxn modelId="{CA6E7DE2-8C9D-E34F-B7ED-972746374CE0}" srcId="{34A2BC5F-CD05-474D-A290-D5FBE32D0B93}" destId="{A233826C-88CA-BA49-88CF-0645926B61EE}" srcOrd="1" destOrd="0" parTransId="{B1A09245-881E-5141-A9AF-CEFFD3355E0D}" sibTransId="{275EDED6-D744-0A47-97DD-D398C7F1C37A}"/>
    <dgm:cxn modelId="{471189E8-D0EF-0040-ACC8-65A40CA53AE4}" type="presOf" srcId="{2741678E-BDEE-B944-A718-593A5DC37A5D}" destId="{48442B73-7659-5749-9906-69627D469999}" srcOrd="1" destOrd="0" presId="urn:microsoft.com/office/officeart/2005/8/layout/cycle2"/>
    <dgm:cxn modelId="{645961FF-A7EC-D94D-9BFC-4BE8A50E5414}" type="presOf" srcId="{A2D47805-35E4-0442-B2E4-FF30B676DAD3}" destId="{FAF18659-A8D6-3440-8870-F54999FBBDF3}" srcOrd="0" destOrd="0" presId="urn:microsoft.com/office/officeart/2005/8/layout/cycle2"/>
    <dgm:cxn modelId="{C45C569E-951A-3B4B-BE00-D01E87B400F6}" type="presParOf" srcId="{0754EFD1-AEA7-2F4C-B1E5-F89296BAED2E}" destId="{69FBAC67-8356-6E49-A31C-5C2585E5988B}" srcOrd="0" destOrd="0" presId="urn:microsoft.com/office/officeart/2005/8/layout/cycle2"/>
    <dgm:cxn modelId="{26943800-A959-AF48-B369-14CF8E9B814D}" type="presParOf" srcId="{0754EFD1-AEA7-2F4C-B1E5-F89296BAED2E}" destId="{3CB111A9-7798-954F-ACAB-DFDE657CFFED}" srcOrd="1" destOrd="0" presId="urn:microsoft.com/office/officeart/2005/8/layout/cycle2"/>
    <dgm:cxn modelId="{8E50CAB8-03CC-0244-89E6-C0227BD1A1C0}" type="presParOf" srcId="{3CB111A9-7798-954F-ACAB-DFDE657CFFED}" destId="{B308B384-5B3C-6749-B874-AB96FB3B8C1E}" srcOrd="0" destOrd="0" presId="urn:microsoft.com/office/officeart/2005/8/layout/cycle2"/>
    <dgm:cxn modelId="{4D361724-95E5-0B4F-B1FB-E178F77FF0E7}" type="presParOf" srcId="{0754EFD1-AEA7-2F4C-B1E5-F89296BAED2E}" destId="{C56B4975-4953-4E47-87E1-505A84777A9A}" srcOrd="2" destOrd="0" presId="urn:microsoft.com/office/officeart/2005/8/layout/cycle2"/>
    <dgm:cxn modelId="{2C3817EE-B1B4-F74A-8C11-52165D5628A6}" type="presParOf" srcId="{0754EFD1-AEA7-2F4C-B1E5-F89296BAED2E}" destId="{CC21E0B7-12F5-5646-ADEF-8783F921133F}" srcOrd="3" destOrd="0" presId="urn:microsoft.com/office/officeart/2005/8/layout/cycle2"/>
    <dgm:cxn modelId="{AD354BF7-E85E-114E-9FAE-90CC5788C373}" type="presParOf" srcId="{CC21E0B7-12F5-5646-ADEF-8783F921133F}" destId="{FE5D5384-1470-0A44-8755-81C60A3EA82A}" srcOrd="0" destOrd="0" presId="urn:microsoft.com/office/officeart/2005/8/layout/cycle2"/>
    <dgm:cxn modelId="{F590CD79-E485-6A4E-80A5-AD9794CFA5C6}" type="presParOf" srcId="{0754EFD1-AEA7-2F4C-B1E5-F89296BAED2E}" destId="{99FA1D14-509F-934C-A626-36E894A444B6}" srcOrd="4" destOrd="0" presId="urn:microsoft.com/office/officeart/2005/8/layout/cycle2"/>
    <dgm:cxn modelId="{149E5443-FBB9-AC4A-ACEA-35F3C3ABF82C}" type="presParOf" srcId="{0754EFD1-AEA7-2F4C-B1E5-F89296BAED2E}" destId="{46E3D4A7-EE09-3642-9C0F-1FA8BFCEBFEE}" srcOrd="5" destOrd="0" presId="urn:microsoft.com/office/officeart/2005/8/layout/cycle2"/>
    <dgm:cxn modelId="{EF673D25-9ACB-6C49-BEB9-EBF1DEBE0D32}" type="presParOf" srcId="{46E3D4A7-EE09-3642-9C0F-1FA8BFCEBFEE}" destId="{48442B73-7659-5749-9906-69627D469999}" srcOrd="0" destOrd="0" presId="urn:microsoft.com/office/officeart/2005/8/layout/cycle2"/>
    <dgm:cxn modelId="{98676E33-DED3-5F44-9E4E-DE1431A98933}" type="presParOf" srcId="{0754EFD1-AEA7-2F4C-B1E5-F89296BAED2E}" destId="{652D7BC2-2A66-5B48-91B7-0C9A46A9D8A5}" srcOrd="6" destOrd="0" presId="urn:microsoft.com/office/officeart/2005/8/layout/cycle2"/>
    <dgm:cxn modelId="{4ACC4F93-4305-9948-A66E-14F53DAFDFBE}" type="presParOf" srcId="{0754EFD1-AEA7-2F4C-B1E5-F89296BAED2E}" destId="{83979A32-4E37-8A43-B6B9-0C1B1CCBBA83}" srcOrd="7" destOrd="0" presId="urn:microsoft.com/office/officeart/2005/8/layout/cycle2"/>
    <dgm:cxn modelId="{ECFD29A8-CA3E-EE4A-85BB-45C25B5A6F59}" type="presParOf" srcId="{83979A32-4E37-8A43-B6B9-0C1B1CCBBA83}" destId="{5A8D0A95-74C9-5A46-A315-717CC6F1AE00}" srcOrd="0" destOrd="0" presId="urn:microsoft.com/office/officeart/2005/8/layout/cycle2"/>
    <dgm:cxn modelId="{AA284234-C6D2-8848-8256-888EB67498EC}" type="presParOf" srcId="{0754EFD1-AEA7-2F4C-B1E5-F89296BAED2E}" destId="{7EF36FE2-3968-BA4E-A397-4690CEF3D505}" srcOrd="8" destOrd="0" presId="urn:microsoft.com/office/officeart/2005/8/layout/cycle2"/>
    <dgm:cxn modelId="{2E327B93-314F-E048-B136-814612F61AD7}" type="presParOf" srcId="{0754EFD1-AEA7-2F4C-B1E5-F89296BAED2E}" destId="{FAF18659-A8D6-3440-8870-F54999FBBDF3}" srcOrd="9" destOrd="0" presId="urn:microsoft.com/office/officeart/2005/8/layout/cycle2"/>
    <dgm:cxn modelId="{A7491000-5EF8-CC49-95C7-AC346BD149D5}" type="presParOf" srcId="{FAF18659-A8D6-3440-8870-F54999FBBDF3}" destId="{6D55AD2C-C4C9-EE49-BDEA-19F3902CFCAA}"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2897E9-EBA4-D24F-89D3-E97CB7647FDE}" type="doc">
      <dgm:prSet loTypeId="urn:microsoft.com/office/officeart/2005/8/layout/hList1" loCatId="" qsTypeId="urn:microsoft.com/office/officeart/2005/8/quickstyle/simple1" qsCatId="simple" csTypeId="urn:microsoft.com/office/officeart/2005/8/colors/colorful5" csCatId="colorful" phldr="1"/>
      <dgm:spPr/>
      <dgm:t>
        <a:bodyPr/>
        <a:lstStyle/>
        <a:p>
          <a:endParaRPr lang="en-US"/>
        </a:p>
      </dgm:t>
    </dgm:pt>
    <dgm:pt modelId="{3CE77FD8-3D51-4E49-8A0F-68C4143C44DA}">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1</a:t>
          </a:r>
        </a:p>
      </dgm:t>
    </dgm:pt>
    <dgm:pt modelId="{4D1F0700-C913-8645-AB65-4B2A817C1C1D}" type="parTrans" cxnId="{2BB88D13-1015-CD43-AF57-6AE428E1A462}">
      <dgm:prSet/>
      <dgm:spPr/>
      <dgm:t>
        <a:bodyPr/>
        <a:lstStyle/>
        <a:p>
          <a:endParaRPr lang="en-US" b="0" i="0">
            <a:latin typeface="Avenir Light" panose="020B0402020203020204" pitchFamily="34" charset="77"/>
          </a:endParaRPr>
        </a:p>
      </dgm:t>
    </dgm:pt>
    <dgm:pt modelId="{B0409AC0-F2DF-AE42-A8F4-7E0D2BCF3F99}" type="sibTrans" cxnId="{2BB88D13-1015-CD43-AF57-6AE428E1A462}">
      <dgm:prSet/>
      <dgm:spPr/>
      <dgm:t>
        <a:bodyPr/>
        <a:lstStyle/>
        <a:p>
          <a:endParaRPr lang="en-US" b="0" i="0">
            <a:latin typeface="Avenir Light" panose="020B0402020203020204" pitchFamily="34" charset="77"/>
          </a:endParaRPr>
        </a:p>
      </dgm:t>
    </dgm:pt>
    <dgm:pt modelId="{24270AB3-E555-A845-BE56-62177BE0F277}">
      <dgm:prSet phldrT="[Text]"/>
      <dgm:spPr/>
      <dgm:t>
        <a:bodyPr/>
        <a:lstStyle/>
        <a:p>
          <a:r>
            <a:rPr lang="en-US" b="0" i="0" dirty="0">
              <a:latin typeface="Avenir Light" panose="020B0402020203020204" pitchFamily="34" charset="77"/>
            </a:rPr>
            <a:t>Relating data together to form records</a:t>
          </a:r>
        </a:p>
      </dgm:t>
    </dgm:pt>
    <dgm:pt modelId="{69EE8924-762F-144B-B798-C87A707C044A}" type="parTrans" cxnId="{6E20DCFC-FAFC-404D-83EC-537830673393}">
      <dgm:prSet/>
      <dgm:spPr/>
      <dgm:t>
        <a:bodyPr/>
        <a:lstStyle/>
        <a:p>
          <a:endParaRPr lang="en-US" b="0" i="0">
            <a:latin typeface="Avenir Light" panose="020B0402020203020204" pitchFamily="34" charset="77"/>
          </a:endParaRPr>
        </a:p>
      </dgm:t>
    </dgm:pt>
    <dgm:pt modelId="{4B44316D-E9C6-C742-88C8-93FE9833430D}" type="sibTrans" cxnId="{6E20DCFC-FAFC-404D-83EC-537830673393}">
      <dgm:prSet/>
      <dgm:spPr/>
      <dgm:t>
        <a:bodyPr/>
        <a:lstStyle/>
        <a:p>
          <a:endParaRPr lang="en-US" b="0" i="0">
            <a:latin typeface="Avenir Light" panose="020B0402020203020204" pitchFamily="34" charset="77"/>
          </a:endParaRPr>
        </a:p>
      </dgm:t>
    </dgm:pt>
    <dgm:pt modelId="{85481E73-AEE0-D841-82F7-D2527819E6CA}">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2</a:t>
          </a:r>
        </a:p>
      </dgm:t>
    </dgm:pt>
    <dgm:pt modelId="{5746D131-76EB-C745-8878-8DE500910295}" type="parTrans" cxnId="{4F4A6EA3-9B8C-E24B-818B-2A7E5095DDC2}">
      <dgm:prSet/>
      <dgm:spPr/>
      <dgm:t>
        <a:bodyPr/>
        <a:lstStyle/>
        <a:p>
          <a:endParaRPr lang="en-US" b="0" i="0">
            <a:latin typeface="Avenir Light" panose="020B0402020203020204" pitchFamily="34" charset="77"/>
          </a:endParaRPr>
        </a:p>
      </dgm:t>
    </dgm:pt>
    <dgm:pt modelId="{A57B81C5-DCD9-424B-9009-0308D5434998}" type="sibTrans" cxnId="{4F4A6EA3-9B8C-E24B-818B-2A7E5095DDC2}">
      <dgm:prSet/>
      <dgm:spPr/>
      <dgm:t>
        <a:bodyPr/>
        <a:lstStyle/>
        <a:p>
          <a:endParaRPr lang="en-US" b="0" i="0">
            <a:latin typeface="Avenir Light" panose="020B0402020203020204" pitchFamily="34" charset="77"/>
          </a:endParaRPr>
        </a:p>
      </dgm:t>
    </dgm:pt>
    <dgm:pt modelId="{79FAB18C-2589-2B41-8B32-53D58960CB4E}">
      <dgm:prSet phldrT="[Text]"/>
      <dgm:spPr/>
      <dgm:t>
        <a:bodyPr/>
        <a:lstStyle/>
        <a:p>
          <a:r>
            <a:rPr lang="en-US" b="0" i="0" dirty="0">
              <a:latin typeface="Avenir Light" panose="020B0402020203020204" pitchFamily="34" charset="77"/>
            </a:rPr>
            <a:t>Mathematical processing</a:t>
          </a:r>
        </a:p>
      </dgm:t>
    </dgm:pt>
    <dgm:pt modelId="{9055B845-2B9E-F54D-BE08-CDEB4ACC1AB7}" type="parTrans" cxnId="{B56E8462-6663-3243-A80A-7A5FA263E3A2}">
      <dgm:prSet/>
      <dgm:spPr/>
      <dgm:t>
        <a:bodyPr/>
        <a:lstStyle/>
        <a:p>
          <a:endParaRPr lang="en-US" b="0" i="0">
            <a:latin typeface="Avenir Light" panose="020B0402020203020204" pitchFamily="34" charset="77"/>
          </a:endParaRPr>
        </a:p>
      </dgm:t>
    </dgm:pt>
    <dgm:pt modelId="{688D57A6-55E7-5F40-BA76-504471C59358}" type="sibTrans" cxnId="{B56E8462-6663-3243-A80A-7A5FA263E3A2}">
      <dgm:prSet/>
      <dgm:spPr/>
      <dgm:t>
        <a:bodyPr/>
        <a:lstStyle/>
        <a:p>
          <a:endParaRPr lang="en-US" b="0" i="0">
            <a:latin typeface="Avenir Light" panose="020B0402020203020204" pitchFamily="34" charset="77"/>
          </a:endParaRPr>
        </a:p>
      </dgm:t>
    </dgm:pt>
    <dgm:pt modelId="{B27CCF35-DDEB-A940-8B4C-B7DC11C387A8}">
      <dgm:prSet phldrT="[Text]"/>
      <dgm:spPr/>
      <dgm:t>
        <a:bodyPr/>
        <a:lstStyle/>
        <a:p>
          <a:r>
            <a:rPr lang="en-US" b="0" i="0" dirty="0">
              <a:latin typeface="Avenir Light" panose="020B0402020203020204" pitchFamily="34" charset="77"/>
            </a:rPr>
            <a:t>Updating and deletion of data</a:t>
          </a:r>
        </a:p>
      </dgm:t>
    </dgm:pt>
    <dgm:pt modelId="{2EE1B941-FA1F-BC43-B038-02C670EA8CB1}" type="parTrans" cxnId="{1B175337-5780-6D48-844C-6CBBD4E9BA25}">
      <dgm:prSet/>
      <dgm:spPr/>
      <dgm:t>
        <a:bodyPr/>
        <a:lstStyle/>
        <a:p>
          <a:endParaRPr lang="en-US" b="0" i="0">
            <a:latin typeface="Avenir Light" panose="020B0402020203020204" pitchFamily="34" charset="77"/>
          </a:endParaRPr>
        </a:p>
      </dgm:t>
    </dgm:pt>
    <dgm:pt modelId="{9F88455E-9F7D-E348-8A7F-E66146711989}" type="sibTrans" cxnId="{1B175337-5780-6D48-844C-6CBBD4E9BA25}">
      <dgm:prSet/>
      <dgm:spPr/>
      <dgm:t>
        <a:bodyPr/>
        <a:lstStyle/>
        <a:p>
          <a:endParaRPr lang="en-US" b="0" i="0">
            <a:latin typeface="Avenir Light" panose="020B0402020203020204" pitchFamily="34" charset="77"/>
          </a:endParaRPr>
        </a:p>
      </dgm:t>
    </dgm:pt>
    <dgm:pt modelId="{F27FF210-ED10-BF45-9344-3D99C3248C92}">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3</a:t>
          </a:r>
        </a:p>
      </dgm:t>
    </dgm:pt>
    <dgm:pt modelId="{0E487696-8077-C04E-86AF-B50026A2AB9B}" type="parTrans" cxnId="{A0EE12AD-392B-4D40-9684-EB4A7831FE63}">
      <dgm:prSet/>
      <dgm:spPr/>
      <dgm:t>
        <a:bodyPr/>
        <a:lstStyle/>
        <a:p>
          <a:endParaRPr lang="en-US" b="0" i="0">
            <a:latin typeface="Avenir Light" panose="020B0402020203020204" pitchFamily="34" charset="77"/>
          </a:endParaRPr>
        </a:p>
      </dgm:t>
    </dgm:pt>
    <dgm:pt modelId="{5DC8A8C6-E4CC-1042-86D9-0079C690586A}" type="sibTrans" cxnId="{A0EE12AD-392B-4D40-9684-EB4A7831FE63}">
      <dgm:prSet/>
      <dgm:spPr/>
      <dgm:t>
        <a:bodyPr/>
        <a:lstStyle/>
        <a:p>
          <a:endParaRPr lang="en-US" b="0" i="0">
            <a:latin typeface="Avenir Light" panose="020B0402020203020204" pitchFamily="34" charset="77"/>
          </a:endParaRPr>
        </a:p>
      </dgm:t>
    </dgm:pt>
    <dgm:pt modelId="{56F1B03A-7413-7D42-8BC0-5506DAB8AA62}">
      <dgm:prSet phldrT="[Text]"/>
      <dgm:spPr/>
      <dgm:t>
        <a:bodyPr/>
        <a:lstStyle/>
        <a:p>
          <a:r>
            <a:rPr lang="en-US" b="0" i="0" dirty="0">
              <a:latin typeface="Avenir Light" panose="020B0402020203020204" pitchFamily="34" charset="77"/>
            </a:rPr>
            <a:t>Relating records to each other</a:t>
          </a:r>
        </a:p>
      </dgm:t>
    </dgm:pt>
    <dgm:pt modelId="{A7CFC5E5-3949-124E-B891-D2AE3EC756AB}" type="parTrans" cxnId="{3DE9DED1-1152-2D4C-942D-898053E1F52C}">
      <dgm:prSet/>
      <dgm:spPr/>
      <dgm:t>
        <a:bodyPr/>
        <a:lstStyle/>
        <a:p>
          <a:endParaRPr lang="en-US" b="0" i="0">
            <a:latin typeface="Avenir Light" panose="020B0402020203020204" pitchFamily="34" charset="77"/>
          </a:endParaRPr>
        </a:p>
      </dgm:t>
    </dgm:pt>
    <dgm:pt modelId="{0AE82600-4AFC-7848-93CF-29B8B45CD23D}" type="sibTrans" cxnId="{3DE9DED1-1152-2D4C-942D-898053E1F52C}">
      <dgm:prSet/>
      <dgm:spPr/>
      <dgm:t>
        <a:bodyPr/>
        <a:lstStyle/>
        <a:p>
          <a:endParaRPr lang="en-US" b="0" i="0">
            <a:latin typeface="Avenir Light" panose="020B0402020203020204" pitchFamily="34" charset="77"/>
          </a:endParaRPr>
        </a:p>
      </dgm:t>
    </dgm:pt>
    <dgm:pt modelId="{E1A0F1B4-09BE-3A41-A13C-9933B8D55F3E}">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4</a:t>
          </a:r>
        </a:p>
      </dgm:t>
    </dgm:pt>
    <dgm:pt modelId="{1E2574E2-FBAA-C446-BE0B-D0D0859477D9}" type="parTrans" cxnId="{11D537A5-62A1-0444-A7E9-4DCC66477F30}">
      <dgm:prSet/>
      <dgm:spPr/>
      <dgm:t>
        <a:bodyPr/>
        <a:lstStyle/>
        <a:p>
          <a:endParaRPr lang="en-US"/>
        </a:p>
      </dgm:t>
    </dgm:pt>
    <dgm:pt modelId="{F34CF26F-7A17-6547-AD3E-7548DE81FF0A}" type="sibTrans" cxnId="{11D537A5-62A1-0444-A7E9-4DCC66477F30}">
      <dgm:prSet/>
      <dgm:spPr/>
      <dgm:t>
        <a:bodyPr/>
        <a:lstStyle/>
        <a:p>
          <a:endParaRPr lang="en-US"/>
        </a:p>
      </dgm:t>
    </dgm:pt>
    <dgm:pt modelId="{D3C8B78C-07B6-A041-A1AF-D33FCD4E406E}">
      <dgm:prSet phldrT="[Text]"/>
      <dgm:spPr/>
      <dgm:t>
        <a:bodyPr/>
        <a:lstStyle/>
        <a:p>
          <a:r>
            <a:rPr lang="en-US" b="0" i="0" dirty="0">
              <a:latin typeface="Avenir Light" panose="020B0402020203020204" pitchFamily="34" charset="77"/>
            </a:rPr>
            <a:t>Generation of reports</a:t>
          </a:r>
        </a:p>
      </dgm:t>
    </dgm:pt>
    <dgm:pt modelId="{F7A4AC7B-4465-4041-BC6F-827CD739D660}" type="parTrans" cxnId="{19DBFD19-4E77-7F41-8340-7F9E8AB284B9}">
      <dgm:prSet/>
      <dgm:spPr/>
      <dgm:t>
        <a:bodyPr/>
        <a:lstStyle/>
        <a:p>
          <a:endParaRPr lang="en-US"/>
        </a:p>
      </dgm:t>
    </dgm:pt>
    <dgm:pt modelId="{65E2F1B5-3478-FE4A-8DFA-73CE3BAA9E15}" type="sibTrans" cxnId="{19DBFD19-4E77-7F41-8340-7F9E8AB284B9}">
      <dgm:prSet/>
      <dgm:spPr/>
      <dgm:t>
        <a:bodyPr/>
        <a:lstStyle/>
        <a:p>
          <a:endParaRPr lang="en-US"/>
        </a:p>
      </dgm:t>
    </dgm:pt>
    <dgm:pt modelId="{9E74D7F4-D7B6-3049-866F-8843FECC3211}">
      <dgm:prSet phldrT="[Text]"/>
      <dgm:spPr/>
      <dgm:t>
        <a:bodyPr/>
        <a:lstStyle/>
        <a:p>
          <a:r>
            <a:rPr lang="en-US" b="0" i="0" dirty="0">
              <a:latin typeface="Avenir Light" panose="020B0402020203020204" pitchFamily="34" charset="77"/>
            </a:rPr>
            <a:t>Generation of lists</a:t>
          </a:r>
        </a:p>
      </dgm:t>
    </dgm:pt>
    <dgm:pt modelId="{E851950F-3A92-3E4E-8C4C-8C516694127B}" type="parTrans" cxnId="{94B265D1-495B-B84F-9520-2B55E8D825A5}">
      <dgm:prSet/>
      <dgm:spPr/>
      <dgm:t>
        <a:bodyPr/>
        <a:lstStyle/>
        <a:p>
          <a:endParaRPr lang="en-US"/>
        </a:p>
      </dgm:t>
    </dgm:pt>
    <dgm:pt modelId="{4AE851ED-810E-D54D-B869-E4A3C6DDACD8}" type="sibTrans" cxnId="{94B265D1-495B-B84F-9520-2B55E8D825A5}">
      <dgm:prSet/>
      <dgm:spPr/>
      <dgm:t>
        <a:bodyPr/>
        <a:lstStyle/>
        <a:p>
          <a:endParaRPr lang="en-US"/>
        </a:p>
      </dgm:t>
    </dgm:pt>
    <dgm:pt modelId="{4CA4CB9D-C759-6148-87F0-A8921603A3D7}">
      <dgm:prSet phldrT="[Text]"/>
      <dgm:spPr/>
      <dgm:t>
        <a:bodyPr/>
        <a:lstStyle/>
        <a:p>
          <a:r>
            <a:rPr lang="en-US" b="0" i="0" dirty="0">
              <a:latin typeface="Avenir Light" panose="020B0402020203020204" pitchFamily="34" charset="77"/>
            </a:rPr>
            <a:t>Includes grouping, filtering, and sorting</a:t>
          </a:r>
        </a:p>
      </dgm:t>
    </dgm:pt>
    <dgm:pt modelId="{A003A7E7-2EDD-3C4D-AAAE-8284CE593C0D}" type="parTrans" cxnId="{96353BC4-E8BE-E647-8392-F0F450174C8B}">
      <dgm:prSet/>
      <dgm:spPr/>
      <dgm:t>
        <a:bodyPr/>
        <a:lstStyle/>
        <a:p>
          <a:endParaRPr lang="en-US"/>
        </a:p>
      </dgm:t>
    </dgm:pt>
    <dgm:pt modelId="{68E332A8-D0DA-8744-8029-DE6FAAAEA8C5}" type="sibTrans" cxnId="{96353BC4-E8BE-E647-8392-F0F450174C8B}">
      <dgm:prSet/>
      <dgm:spPr/>
      <dgm:t>
        <a:bodyPr/>
        <a:lstStyle/>
        <a:p>
          <a:endParaRPr lang="en-US"/>
        </a:p>
      </dgm:t>
    </dgm:pt>
    <dgm:pt modelId="{4ABC3DC9-52D6-964F-A1B8-D0E8D83020A8}" type="pres">
      <dgm:prSet presAssocID="{A32897E9-EBA4-D24F-89D3-E97CB7647FDE}" presName="Name0" presStyleCnt="0">
        <dgm:presLayoutVars>
          <dgm:dir/>
          <dgm:animLvl val="lvl"/>
          <dgm:resizeHandles val="exact"/>
        </dgm:presLayoutVars>
      </dgm:prSet>
      <dgm:spPr/>
    </dgm:pt>
    <dgm:pt modelId="{6D4E739F-8B0F-934C-BDF2-030AB7D9564E}" type="pres">
      <dgm:prSet presAssocID="{3CE77FD8-3D51-4E49-8A0F-68C4143C44DA}" presName="composite" presStyleCnt="0"/>
      <dgm:spPr/>
    </dgm:pt>
    <dgm:pt modelId="{E7BE9FBA-F07E-4A44-87D4-27082FE53039}" type="pres">
      <dgm:prSet presAssocID="{3CE77FD8-3D51-4E49-8A0F-68C4143C44DA}" presName="parTx" presStyleLbl="alignNode1" presStyleIdx="0" presStyleCnt="4">
        <dgm:presLayoutVars>
          <dgm:chMax val="0"/>
          <dgm:chPref val="0"/>
          <dgm:bulletEnabled val="1"/>
        </dgm:presLayoutVars>
      </dgm:prSet>
      <dgm:spPr/>
    </dgm:pt>
    <dgm:pt modelId="{2FC7B47A-5DD3-9D45-B0D7-763E4D67D605}" type="pres">
      <dgm:prSet presAssocID="{3CE77FD8-3D51-4E49-8A0F-68C4143C44DA}" presName="desTx" presStyleLbl="alignAccFollowNode1" presStyleIdx="0" presStyleCnt="4">
        <dgm:presLayoutVars>
          <dgm:bulletEnabled val="1"/>
        </dgm:presLayoutVars>
      </dgm:prSet>
      <dgm:spPr/>
    </dgm:pt>
    <dgm:pt modelId="{9FBB6463-CBEC-8B40-A42D-8A9EBABC3F2B}" type="pres">
      <dgm:prSet presAssocID="{B0409AC0-F2DF-AE42-A8F4-7E0D2BCF3F99}" presName="space" presStyleCnt="0"/>
      <dgm:spPr/>
    </dgm:pt>
    <dgm:pt modelId="{B1D7E905-0B2B-EA4C-BD03-D71A43181A3F}" type="pres">
      <dgm:prSet presAssocID="{85481E73-AEE0-D841-82F7-D2527819E6CA}" presName="composite" presStyleCnt="0"/>
      <dgm:spPr/>
    </dgm:pt>
    <dgm:pt modelId="{F6BDAFEE-B9C6-F146-B4BC-183A35D2774C}" type="pres">
      <dgm:prSet presAssocID="{85481E73-AEE0-D841-82F7-D2527819E6CA}" presName="parTx" presStyleLbl="alignNode1" presStyleIdx="1" presStyleCnt="4">
        <dgm:presLayoutVars>
          <dgm:chMax val="0"/>
          <dgm:chPref val="0"/>
          <dgm:bulletEnabled val="1"/>
        </dgm:presLayoutVars>
      </dgm:prSet>
      <dgm:spPr/>
    </dgm:pt>
    <dgm:pt modelId="{C51F531F-B881-8A42-BDBC-6D1F2214ABF3}" type="pres">
      <dgm:prSet presAssocID="{85481E73-AEE0-D841-82F7-D2527819E6CA}" presName="desTx" presStyleLbl="alignAccFollowNode1" presStyleIdx="1" presStyleCnt="4">
        <dgm:presLayoutVars>
          <dgm:bulletEnabled val="1"/>
        </dgm:presLayoutVars>
      </dgm:prSet>
      <dgm:spPr/>
    </dgm:pt>
    <dgm:pt modelId="{17F39C3F-44A7-C644-ABFE-56B70F1A3181}" type="pres">
      <dgm:prSet presAssocID="{A57B81C5-DCD9-424B-9009-0308D5434998}" presName="space" presStyleCnt="0"/>
      <dgm:spPr/>
    </dgm:pt>
    <dgm:pt modelId="{6AD08415-F4BD-064A-9228-3530189D1A65}" type="pres">
      <dgm:prSet presAssocID="{F27FF210-ED10-BF45-9344-3D99C3248C92}" presName="composite" presStyleCnt="0"/>
      <dgm:spPr/>
    </dgm:pt>
    <dgm:pt modelId="{F4FF622C-8D5C-884C-8B1F-10DF20B40181}" type="pres">
      <dgm:prSet presAssocID="{F27FF210-ED10-BF45-9344-3D99C3248C92}" presName="parTx" presStyleLbl="alignNode1" presStyleIdx="2" presStyleCnt="4">
        <dgm:presLayoutVars>
          <dgm:chMax val="0"/>
          <dgm:chPref val="0"/>
          <dgm:bulletEnabled val="1"/>
        </dgm:presLayoutVars>
      </dgm:prSet>
      <dgm:spPr/>
    </dgm:pt>
    <dgm:pt modelId="{03846702-6C64-0347-929B-1E1C6CCC2E76}" type="pres">
      <dgm:prSet presAssocID="{F27FF210-ED10-BF45-9344-3D99C3248C92}" presName="desTx" presStyleLbl="alignAccFollowNode1" presStyleIdx="2" presStyleCnt="4">
        <dgm:presLayoutVars>
          <dgm:bulletEnabled val="1"/>
        </dgm:presLayoutVars>
      </dgm:prSet>
      <dgm:spPr/>
    </dgm:pt>
    <dgm:pt modelId="{EBBADC7A-E866-6C41-A46C-2B37568A647A}" type="pres">
      <dgm:prSet presAssocID="{5DC8A8C6-E4CC-1042-86D9-0079C690586A}" presName="space" presStyleCnt="0"/>
      <dgm:spPr/>
    </dgm:pt>
    <dgm:pt modelId="{69DEF14F-B246-0443-9C76-2583423CCBCF}" type="pres">
      <dgm:prSet presAssocID="{E1A0F1B4-09BE-3A41-A13C-9933B8D55F3E}" presName="composite" presStyleCnt="0"/>
      <dgm:spPr/>
    </dgm:pt>
    <dgm:pt modelId="{BEEA3CB9-30CB-7341-BDA2-F737A30B34BC}" type="pres">
      <dgm:prSet presAssocID="{E1A0F1B4-09BE-3A41-A13C-9933B8D55F3E}" presName="parTx" presStyleLbl="alignNode1" presStyleIdx="3" presStyleCnt="4">
        <dgm:presLayoutVars>
          <dgm:chMax val="0"/>
          <dgm:chPref val="0"/>
          <dgm:bulletEnabled val="1"/>
        </dgm:presLayoutVars>
      </dgm:prSet>
      <dgm:spPr/>
    </dgm:pt>
    <dgm:pt modelId="{BE853FBF-22CD-4344-B3E4-8DCF4ACC8D7C}" type="pres">
      <dgm:prSet presAssocID="{E1A0F1B4-09BE-3A41-A13C-9933B8D55F3E}" presName="desTx" presStyleLbl="alignAccFollowNode1" presStyleIdx="3" presStyleCnt="4">
        <dgm:presLayoutVars>
          <dgm:bulletEnabled val="1"/>
        </dgm:presLayoutVars>
      </dgm:prSet>
      <dgm:spPr/>
    </dgm:pt>
  </dgm:ptLst>
  <dgm:cxnLst>
    <dgm:cxn modelId="{FBCFEC08-15EF-7A4B-A789-8C6C1DC24F60}" type="presOf" srcId="{24270AB3-E555-A845-BE56-62177BE0F277}" destId="{2FC7B47A-5DD3-9D45-B0D7-763E4D67D605}" srcOrd="0" destOrd="0" presId="urn:microsoft.com/office/officeart/2005/8/layout/hList1"/>
    <dgm:cxn modelId="{2BB88D13-1015-CD43-AF57-6AE428E1A462}" srcId="{A32897E9-EBA4-D24F-89D3-E97CB7647FDE}" destId="{3CE77FD8-3D51-4E49-8A0F-68C4143C44DA}" srcOrd="0" destOrd="0" parTransId="{4D1F0700-C913-8645-AB65-4B2A817C1C1D}" sibTransId="{B0409AC0-F2DF-AE42-A8F4-7E0D2BCF3F99}"/>
    <dgm:cxn modelId="{19DBFD19-4E77-7F41-8340-7F9E8AB284B9}" srcId="{E1A0F1B4-09BE-3A41-A13C-9933B8D55F3E}" destId="{D3C8B78C-07B6-A041-A1AF-D33FCD4E406E}" srcOrd="1" destOrd="0" parTransId="{F7A4AC7B-4465-4041-BC6F-827CD739D660}" sibTransId="{65E2F1B5-3478-FE4A-8DFA-73CE3BAA9E15}"/>
    <dgm:cxn modelId="{F8F03828-2421-1140-B0DE-DA0074FB1281}" type="presOf" srcId="{3CE77FD8-3D51-4E49-8A0F-68C4143C44DA}" destId="{E7BE9FBA-F07E-4A44-87D4-27082FE53039}" srcOrd="0" destOrd="0" presId="urn:microsoft.com/office/officeart/2005/8/layout/hList1"/>
    <dgm:cxn modelId="{1B175337-5780-6D48-844C-6CBBD4E9BA25}" srcId="{85481E73-AEE0-D841-82F7-D2527819E6CA}" destId="{B27CCF35-DDEB-A940-8B4C-B7DC11C387A8}" srcOrd="1" destOrd="0" parTransId="{2EE1B941-FA1F-BC43-B038-02C670EA8CB1}" sibTransId="{9F88455E-9F7D-E348-8A7F-E66146711989}"/>
    <dgm:cxn modelId="{B56E8462-6663-3243-A80A-7A5FA263E3A2}" srcId="{85481E73-AEE0-D841-82F7-D2527819E6CA}" destId="{79FAB18C-2589-2B41-8B32-53D58960CB4E}" srcOrd="0" destOrd="0" parTransId="{9055B845-2B9E-F54D-BE08-CDEB4ACC1AB7}" sibTransId="{688D57A6-55E7-5F40-BA76-504471C59358}"/>
    <dgm:cxn modelId="{9DF71C66-4475-5746-97B5-F8A40E8ABD01}" type="presOf" srcId="{E1A0F1B4-09BE-3A41-A13C-9933B8D55F3E}" destId="{BEEA3CB9-30CB-7341-BDA2-F737A30B34BC}" srcOrd="0" destOrd="0" presId="urn:microsoft.com/office/officeart/2005/8/layout/hList1"/>
    <dgm:cxn modelId="{6AA9136A-72D2-9940-9F7A-4498965AB670}" type="presOf" srcId="{4CA4CB9D-C759-6148-87F0-A8921603A3D7}" destId="{BE853FBF-22CD-4344-B3E4-8DCF4ACC8D7C}" srcOrd="0" destOrd="2" presId="urn:microsoft.com/office/officeart/2005/8/layout/hList1"/>
    <dgm:cxn modelId="{AC3F5872-9845-0D4B-96F7-517408AD34DE}" type="presOf" srcId="{B27CCF35-DDEB-A940-8B4C-B7DC11C387A8}" destId="{C51F531F-B881-8A42-BDBC-6D1F2214ABF3}" srcOrd="0" destOrd="1" presId="urn:microsoft.com/office/officeart/2005/8/layout/hList1"/>
    <dgm:cxn modelId="{7272DF7B-E8F2-AF4B-804D-3CC000FFF8D3}" type="presOf" srcId="{A32897E9-EBA4-D24F-89D3-E97CB7647FDE}" destId="{4ABC3DC9-52D6-964F-A1B8-D0E8D83020A8}" srcOrd="0" destOrd="0" presId="urn:microsoft.com/office/officeart/2005/8/layout/hList1"/>
    <dgm:cxn modelId="{15F7DD92-3836-164F-8F41-6945A72C5458}" type="presOf" srcId="{85481E73-AEE0-D841-82F7-D2527819E6CA}" destId="{F6BDAFEE-B9C6-F146-B4BC-183A35D2774C}" srcOrd="0" destOrd="0" presId="urn:microsoft.com/office/officeart/2005/8/layout/hList1"/>
    <dgm:cxn modelId="{3F2F3494-36A2-824E-95C4-3468B6E84788}" type="presOf" srcId="{56F1B03A-7413-7D42-8BC0-5506DAB8AA62}" destId="{03846702-6C64-0347-929B-1E1C6CCC2E76}" srcOrd="0" destOrd="0" presId="urn:microsoft.com/office/officeart/2005/8/layout/hList1"/>
    <dgm:cxn modelId="{BA3CED98-9BA7-4E4E-AA9F-67AD5809FF9C}" type="presOf" srcId="{F27FF210-ED10-BF45-9344-3D99C3248C92}" destId="{F4FF622C-8D5C-884C-8B1F-10DF20B40181}" srcOrd="0" destOrd="0" presId="urn:microsoft.com/office/officeart/2005/8/layout/hList1"/>
    <dgm:cxn modelId="{D5FD649D-46AE-7C4A-9228-59CC165ADD7F}" type="presOf" srcId="{79FAB18C-2589-2B41-8B32-53D58960CB4E}" destId="{C51F531F-B881-8A42-BDBC-6D1F2214ABF3}" srcOrd="0" destOrd="0" presId="urn:microsoft.com/office/officeart/2005/8/layout/hList1"/>
    <dgm:cxn modelId="{4F4A6EA3-9B8C-E24B-818B-2A7E5095DDC2}" srcId="{A32897E9-EBA4-D24F-89D3-E97CB7647FDE}" destId="{85481E73-AEE0-D841-82F7-D2527819E6CA}" srcOrd="1" destOrd="0" parTransId="{5746D131-76EB-C745-8878-8DE500910295}" sibTransId="{A57B81C5-DCD9-424B-9009-0308D5434998}"/>
    <dgm:cxn modelId="{11D537A5-62A1-0444-A7E9-4DCC66477F30}" srcId="{A32897E9-EBA4-D24F-89D3-E97CB7647FDE}" destId="{E1A0F1B4-09BE-3A41-A13C-9933B8D55F3E}" srcOrd="3" destOrd="0" parTransId="{1E2574E2-FBAA-C446-BE0B-D0D0859477D9}" sibTransId="{F34CF26F-7A17-6547-AD3E-7548DE81FF0A}"/>
    <dgm:cxn modelId="{A0EE12AD-392B-4D40-9684-EB4A7831FE63}" srcId="{A32897E9-EBA4-D24F-89D3-E97CB7647FDE}" destId="{F27FF210-ED10-BF45-9344-3D99C3248C92}" srcOrd="2" destOrd="0" parTransId="{0E487696-8077-C04E-86AF-B50026A2AB9B}" sibTransId="{5DC8A8C6-E4CC-1042-86D9-0079C690586A}"/>
    <dgm:cxn modelId="{F05765AF-F704-B94F-9CD0-D21BAC102674}" type="presOf" srcId="{D3C8B78C-07B6-A041-A1AF-D33FCD4E406E}" destId="{BE853FBF-22CD-4344-B3E4-8DCF4ACC8D7C}" srcOrd="0" destOrd="1" presId="urn:microsoft.com/office/officeart/2005/8/layout/hList1"/>
    <dgm:cxn modelId="{96353BC4-E8BE-E647-8392-F0F450174C8B}" srcId="{E1A0F1B4-09BE-3A41-A13C-9933B8D55F3E}" destId="{4CA4CB9D-C759-6148-87F0-A8921603A3D7}" srcOrd="2" destOrd="0" parTransId="{A003A7E7-2EDD-3C4D-AAAE-8284CE593C0D}" sibTransId="{68E332A8-D0DA-8744-8029-DE6FAAAEA8C5}"/>
    <dgm:cxn modelId="{94B265D1-495B-B84F-9520-2B55E8D825A5}" srcId="{E1A0F1B4-09BE-3A41-A13C-9933B8D55F3E}" destId="{9E74D7F4-D7B6-3049-866F-8843FECC3211}" srcOrd="0" destOrd="0" parTransId="{E851950F-3A92-3E4E-8C4C-8C516694127B}" sibTransId="{4AE851ED-810E-D54D-B869-E4A3C6DDACD8}"/>
    <dgm:cxn modelId="{3DE9DED1-1152-2D4C-942D-898053E1F52C}" srcId="{F27FF210-ED10-BF45-9344-3D99C3248C92}" destId="{56F1B03A-7413-7D42-8BC0-5506DAB8AA62}" srcOrd="0" destOrd="0" parTransId="{A7CFC5E5-3949-124E-B891-D2AE3EC756AB}" sibTransId="{0AE82600-4AFC-7848-93CF-29B8B45CD23D}"/>
    <dgm:cxn modelId="{A109B0F0-7593-3343-9246-ACF75D35A9AD}" type="presOf" srcId="{9E74D7F4-D7B6-3049-866F-8843FECC3211}" destId="{BE853FBF-22CD-4344-B3E4-8DCF4ACC8D7C}" srcOrd="0" destOrd="0" presId="urn:microsoft.com/office/officeart/2005/8/layout/hList1"/>
    <dgm:cxn modelId="{6E20DCFC-FAFC-404D-83EC-537830673393}" srcId="{3CE77FD8-3D51-4E49-8A0F-68C4143C44DA}" destId="{24270AB3-E555-A845-BE56-62177BE0F277}" srcOrd="0" destOrd="0" parTransId="{69EE8924-762F-144B-B798-C87A707C044A}" sibTransId="{4B44316D-E9C6-C742-88C8-93FE9833430D}"/>
    <dgm:cxn modelId="{1B4EC3B4-63BF-D742-A722-78740055B0F7}" type="presParOf" srcId="{4ABC3DC9-52D6-964F-A1B8-D0E8D83020A8}" destId="{6D4E739F-8B0F-934C-BDF2-030AB7D9564E}" srcOrd="0" destOrd="0" presId="urn:microsoft.com/office/officeart/2005/8/layout/hList1"/>
    <dgm:cxn modelId="{5CD71C9E-1A5E-B544-9349-B7ACFC8EB6A0}" type="presParOf" srcId="{6D4E739F-8B0F-934C-BDF2-030AB7D9564E}" destId="{E7BE9FBA-F07E-4A44-87D4-27082FE53039}" srcOrd="0" destOrd="0" presId="urn:microsoft.com/office/officeart/2005/8/layout/hList1"/>
    <dgm:cxn modelId="{1AFB969D-A580-8647-9348-52F6F8198897}" type="presParOf" srcId="{6D4E739F-8B0F-934C-BDF2-030AB7D9564E}" destId="{2FC7B47A-5DD3-9D45-B0D7-763E4D67D605}" srcOrd="1" destOrd="0" presId="urn:microsoft.com/office/officeart/2005/8/layout/hList1"/>
    <dgm:cxn modelId="{523F9411-B525-E149-8415-948574EFB4C9}" type="presParOf" srcId="{4ABC3DC9-52D6-964F-A1B8-D0E8D83020A8}" destId="{9FBB6463-CBEC-8B40-A42D-8A9EBABC3F2B}" srcOrd="1" destOrd="0" presId="urn:microsoft.com/office/officeart/2005/8/layout/hList1"/>
    <dgm:cxn modelId="{73873278-8021-4447-A5BD-E274BBD547A9}" type="presParOf" srcId="{4ABC3DC9-52D6-964F-A1B8-D0E8D83020A8}" destId="{B1D7E905-0B2B-EA4C-BD03-D71A43181A3F}" srcOrd="2" destOrd="0" presId="urn:microsoft.com/office/officeart/2005/8/layout/hList1"/>
    <dgm:cxn modelId="{8ECECC2C-69FB-5E4D-970E-D2ABE0E5BB43}" type="presParOf" srcId="{B1D7E905-0B2B-EA4C-BD03-D71A43181A3F}" destId="{F6BDAFEE-B9C6-F146-B4BC-183A35D2774C}" srcOrd="0" destOrd="0" presId="urn:microsoft.com/office/officeart/2005/8/layout/hList1"/>
    <dgm:cxn modelId="{D8AF4A8D-BEEA-3443-B70A-7E91465A2924}" type="presParOf" srcId="{B1D7E905-0B2B-EA4C-BD03-D71A43181A3F}" destId="{C51F531F-B881-8A42-BDBC-6D1F2214ABF3}" srcOrd="1" destOrd="0" presId="urn:microsoft.com/office/officeart/2005/8/layout/hList1"/>
    <dgm:cxn modelId="{44005B99-48D4-4B40-8AA1-40978F961870}" type="presParOf" srcId="{4ABC3DC9-52D6-964F-A1B8-D0E8D83020A8}" destId="{17F39C3F-44A7-C644-ABFE-56B70F1A3181}" srcOrd="3" destOrd="0" presId="urn:microsoft.com/office/officeart/2005/8/layout/hList1"/>
    <dgm:cxn modelId="{7E88F625-4FF3-3040-9F05-C299E46E994A}" type="presParOf" srcId="{4ABC3DC9-52D6-964F-A1B8-D0E8D83020A8}" destId="{6AD08415-F4BD-064A-9228-3530189D1A65}" srcOrd="4" destOrd="0" presId="urn:microsoft.com/office/officeart/2005/8/layout/hList1"/>
    <dgm:cxn modelId="{59732269-74C0-7D40-BE47-0D6661281430}" type="presParOf" srcId="{6AD08415-F4BD-064A-9228-3530189D1A65}" destId="{F4FF622C-8D5C-884C-8B1F-10DF20B40181}" srcOrd="0" destOrd="0" presId="urn:microsoft.com/office/officeart/2005/8/layout/hList1"/>
    <dgm:cxn modelId="{4928208A-DBBD-2947-A16F-0A8483DBDC57}" type="presParOf" srcId="{6AD08415-F4BD-064A-9228-3530189D1A65}" destId="{03846702-6C64-0347-929B-1E1C6CCC2E76}" srcOrd="1" destOrd="0" presId="urn:microsoft.com/office/officeart/2005/8/layout/hList1"/>
    <dgm:cxn modelId="{AC34524D-8E10-6548-B27F-6C3A040C9D89}" type="presParOf" srcId="{4ABC3DC9-52D6-964F-A1B8-D0E8D83020A8}" destId="{EBBADC7A-E866-6C41-A46C-2B37568A647A}" srcOrd="5" destOrd="0" presId="urn:microsoft.com/office/officeart/2005/8/layout/hList1"/>
    <dgm:cxn modelId="{E123B707-FB5A-7941-9816-98809C1172C4}" type="presParOf" srcId="{4ABC3DC9-52D6-964F-A1B8-D0E8D83020A8}" destId="{69DEF14F-B246-0443-9C76-2583423CCBCF}" srcOrd="6" destOrd="0" presId="urn:microsoft.com/office/officeart/2005/8/layout/hList1"/>
    <dgm:cxn modelId="{EA53EC86-DECB-2846-B827-473D88318233}" type="presParOf" srcId="{69DEF14F-B246-0443-9C76-2583423CCBCF}" destId="{BEEA3CB9-30CB-7341-BDA2-F737A30B34BC}" srcOrd="0" destOrd="0" presId="urn:microsoft.com/office/officeart/2005/8/layout/hList1"/>
    <dgm:cxn modelId="{DAA0000E-8445-0941-8101-B255B3789164}" type="presParOf" srcId="{69DEF14F-B246-0443-9C76-2583423CCBCF}" destId="{BE853FBF-22CD-4344-B3E4-8DCF4ACC8D7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BEB52C-0527-4849-8D5B-F44275DEA625}"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42C927DB-156F-4609-9B42-827689F27F7F}">
      <dgm:prSet phldrT="[Text]"/>
      <dgm:spPr/>
      <dgm:t>
        <a:bodyPr/>
        <a:lstStyle/>
        <a:p>
          <a:r>
            <a:rPr lang="en-US" dirty="0">
              <a:latin typeface="Avenir Book" panose="02000503020000020003" pitchFamily="2" charset="0"/>
            </a:rPr>
            <a:t>Accessible</a:t>
          </a:r>
        </a:p>
      </dgm:t>
    </dgm:pt>
    <dgm:pt modelId="{F4FC817D-9A37-4A3B-8958-19A653568449}" type="parTrans" cxnId="{A0E6CE55-3573-45F8-BD58-96A287069F7A}">
      <dgm:prSet/>
      <dgm:spPr/>
      <dgm:t>
        <a:bodyPr/>
        <a:lstStyle/>
        <a:p>
          <a:endParaRPr lang="en-US">
            <a:latin typeface="Avenir Book" panose="02000503020000020003" pitchFamily="2" charset="0"/>
          </a:endParaRPr>
        </a:p>
      </dgm:t>
    </dgm:pt>
    <dgm:pt modelId="{0A321C91-F965-494A-B864-B86C5C0816D6}" type="sibTrans" cxnId="{A0E6CE55-3573-45F8-BD58-96A287069F7A}">
      <dgm:prSet/>
      <dgm:spPr/>
      <dgm:t>
        <a:bodyPr/>
        <a:lstStyle/>
        <a:p>
          <a:endParaRPr lang="en-US">
            <a:latin typeface="Avenir Book" panose="02000503020000020003" pitchFamily="2" charset="0"/>
          </a:endParaRPr>
        </a:p>
      </dgm:t>
    </dgm:pt>
    <dgm:pt modelId="{22FC4C0E-947C-4417-ACDA-077ED30D807F}">
      <dgm:prSet phldrT="[Text]"/>
      <dgm:spPr/>
      <dgm:t>
        <a:bodyPr/>
        <a:lstStyle/>
        <a:p>
          <a:r>
            <a:rPr lang="en-US" dirty="0">
              <a:latin typeface="Avenir Book" panose="02000503020000020003" pitchFamily="2" charset="0"/>
            </a:rPr>
            <a:t>Accurate</a:t>
          </a:r>
        </a:p>
      </dgm:t>
    </dgm:pt>
    <dgm:pt modelId="{E087EDE7-F504-4CD8-BBD1-37E91FE4CE2A}" type="parTrans" cxnId="{66897808-58C4-41FE-9ED6-EA6332022496}">
      <dgm:prSet/>
      <dgm:spPr/>
      <dgm:t>
        <a:bodyPr/>
        <a:lstStyle/>
        <a:p>
          <a:endParaRPr lang="en-US">
            <a:latin typeface="Avenir Book" panose="02000503020000020003" pitchFamily="2" charset="0"/>
          </a:endParaRPr>
        </a:p>
      </dgm:t>
    </dgm:pt>
    <dgm:pt modelId="{3C8472E2-3660-48D6-9CEE-078C51DB9395}" type="sibTrans" cxnId="{66897808-58C4-41FE-9ED6-EA6332022496}">
      <dgm:prSet/>
      <dgm:spPr/>
      <dgm:t>
        <a:bodyPr/>
        <a:lstStyle/>
        <a:p>
          <a:endParaRPr lang="en-US">
            <a:latin typeface="Avenir Book" panose="02000503020000020003" pitchFamily="2" charset="0"/>
          </a:endParaRPr>
        </a:p>
      </dgm:t>
    </dgm:pt>
    <dgm:pt modelId="{4AE52DE2-1DDA-4C7A-B543-F903527A31BD}">
      <dgm:prSet phldrT="[Text]"/>
      <dgm:spPr/>
      <dgm:t>
        <a:bodyPr/>
        <a:lstStyle/>
        <a:p>
          <a:r>
            <a:rPr lang="en-US" dirty="0">
              <a:latin typeface="Avenir Book" panose="02000503020000020003" pitchFamily="2" charset="0"/>
            </a:rPr>
            <a:t>Complete</a:t>
          </a:r>
        </a:p>
      </dgm:t>
    </dgm:pt>
    <dgm:pt modelId="{A879DC27-CE72-4196-8D2C-278D59561C48}" type="parTrans" cxnId="{4BD8DCB5-EDA6-4AE1-A10C-93980CC31767}">
      <dgm:prSet/>
      <dgm:spPr/>
      <dgm:t>
        <a:bodyPr/>
        <a:lstStyle/>
        <a:p>
          <a:endParaRPr lang="en-US">
            <a:latin typeface="Avenir Book" panose="02000503020000020003" pitchFamily="2" charset="0"/>
          </a:endParaRPr>
        </a:p>
      </dgm:t>
    </dgm:pt>
    <dgm:pt modelId="{F628D7E2-8FA7-47DF-A4BC-8AD9CDF811FA}" type="sibTrans" cxnId="{4BD8DCB5-EDA6-4AE1-A10C-93980CC31767}">
      <dgm:prSet/>
      <dgm:spPr/>
      <dgm:t>
        <a:bodyPr/>
        <a:lstStyle/>
        <a:p>
          <a:endParaRPr lang="en-US">
            <a:latin typeface="Avenir Book" panose="02000503020000020003" pitchFamily="2" charset="0"/>
          </a:endParaRPr>
        </a:p>
      </dgm:t>
    </dgm:pt>
    <dgm:pt modelId="{13FC757E-C961-470D-8449-F093070396E4}">
      <dgm:prSet phldrT="[Text]"/>
      <dgm:spPr/>
      <dgm:t>
        <a:bodyPr/>
        <a:lstStyle/>
        <a:p>
          <a:r>
            <a:rPr lang="en-US" dirty="0">
              <a:latin typeface="Avenir Book" panose="02000503020000020003" pitchFamily="2" charset="0"/>
            </a:rPr>
            <a:t>Economical</a:t>
          </a:r>
        </a:p>
      </dgm:t>
    </dgm:pt>
    <dgm:pt modelId="{9FAEC712-FF79-4730-AC5D-CC2EFB162080}" type="parTrans" cxnId="{731F481D-F062-4BB3-B4C8-A9B0980D8CE9}">
      <dgm:prSet/>
      <dgm:spPr/>
      <dgm:t>
        <a:bodyPr/>
        <a:lstStyle/>
        <a:p>
          <a:endParaRPr lang="en-US">
            <a:latin typeface="Avenir Book" panose="02000503020000020003" pitchFamily="2" charset="0"/>
          </a:endParaRPr>
        </a:p>
      </dgm:t>
    </dgm:pt>
    <dgm:pt modelId="{B67C003C-83C4-472B-B081-F6750D3E3A6C}" type="sibTrans" cxnId="{731F481D-F062-4BB3-B4C8-A9B0980D8CE9}">
      <dgm:prSet/>
      <dgm:spPr/>
      <dgm:t>
        <a:bodyPr/>
        <a:lstStyle/>
        <a:p>
          <a:endParaRPr lang="en-US">
            <a:latin typeface="Avenir Book" panose="02000503020000020003" pitchFamily="2" charset="0"/>
          </a:endParaRPr>
        </a:p>
      </dgm:t>
    </dgm:pt>
    <dgm:pt modelId="{B9755A28-1351-4EE4-BE36-339E0797FA9C}">
      <dgm:prSet phldrT="[Text]"/>
      <dgm:spPr/>
      <dgm:t>
        <a:bodyPr/>
        <a:lstStyle/>
        <a:p>
          <a:r>
            <a:rPr lang="en-US" dirty="0">
              <a:latin typeface="Avenir Book" panose="02000503020000020003" pitchFamily="2" charset="0"/>
            </a:rPr>
            <a:t>Flexible</a:t>
          </a:r>
        </a:p>
      </dgm:t>
    </dgm:pt>
    <dgm:pt modelId="{3392A874-C937-4429-A0DB-4B209B5388A6}" type="parTrans" cxnId="{6DB67CB1-F450-4DB5-BCF4-E126F70F901A}">
      <dgm:prSet/>
      <dgm:spPr/>
      <dgm:t>
        <a:bodyPr/>
        <a:lstStyle/>
        <a:p>
          <a:endParaRPr lang="en-US">
            <a:latin typeface="Avenir Book" panose="02000503020000020003" pitchFamily="2" charset="0"/>
          </a:endParaRPr>
        </a:p>
      </dgm:t>
    </dgm:pt>
    <dgm:pt modelId="{EC3858B9-D53B-4DFE-A4B6-EE8E5E11EA15}" type="sibTrans" cxnId="{6DB67CB1-F450-4DB5-BCF4-E126F70F901A}">
      <dgm:prSet/>
      <dgm:spPr/>
      <dgm:t>
        <a:bodyPr/>
        <a:lstStyle/>
        <a:p>
          <a:endParaRPr lang="en-US">
            <a:latin typeface="Avenir Book" panose="02000503020000020003" pitchFamily="2" charset="0"/>
          </a:endParaRPr>
        </a:p>
      </dgm:t>
    </dgm:pt>
    <dgm:pt modelId="{4E099CCC-C2F3-4341-8679-60F46F7FF63F}">
      <dgm:prSet phldrT="[Text]"/>
      <dgm:spPr/>
      <dgm:t>
        <a:bodyPr/>
        <a:lstStyle/>
        <a:p>
          <a:r>
            <a:rPr lang="en-US" dirty="0">
              <a:latin typeface="Avenir Book" panose="02000503020000020003" pitchFamily="2" charset="0"/>
            </a:rPr>
            <a:t>Relevant</a:t>
          </a:r>
        </a:p>
      </dgm:t>
    </dgm:pt>
    <dgm:pt modelId="{84857764-805A-41D5-98DA-C31A61EBDA67}" type="parTrans" cxnId="{1DDAE2C9-EC13-434E-9561-8C49231A4F53}">
      <dgm:prSet/>
      <dgm:spPr/>
      <dgm:t>
        <a:bodyPr/>
        <a:lstStyle/>
        <a:p>
          <a:endParaRPr lang="en-US">
            <a:latin typeface="Avenir Book" panose="02000503020000020003" pitchFamily="2" charset="0"/>
          </a:endParaRPr>
        </a:p>
      </dgm:t>
    </dgm:pt>
    <dgm:pt modelId="{1D31F583-76DF-4F01-B962-6F711459AD88}" type="sibTrans" cxnId="{1DDAE2C9-EC13-434E-9561-8C49231A4F53}">
      <dgm:prSet/>
      <dgm:spPr/>
      <dgm:t>
        <a:bodyPr/>
        <a:lstStyle/>
        <a:p>
          <a:endParaRPr lang="en-US">
            <a:latin typeface="Avenir Book" panose="02000503020000020003" pitchFamily="2" charset="0"/>
          </a:endParaRPr>
        </a:p>
      </dgm:t>
    </dgm:pt>
    <dgm:pt modelId="{4B4C070F-F4FB-4EB5-923E-F3E9D040D9B9}">
      <dgm:prSet phldrT="[Text]"/>
      <dgm:spPr/>
      <dgm:t>
        <a:bodyPr/>
        <a:lstStyle/>
        <a:p>
          <a:r>
            <a:rPr lang="en-US" dirty="0">
              <a:latin typeface="Avenir Book" panose="02000503020000020003" pitchFamily="2" charset="0"/>
            </a:rPr>
            <a:t>Reliable</a:t>
          </a:r>
        </a:p>
      </dgm:t>
    </dgm:pt>
    <dgm:pt modelId="{AB1970ED-7824-43B3-8AE2-818F2BCF5894}" type="parTrans" cxnId="{0E32FF32-B7C2-4942-96E7-060BA0A2E528}">
      <dgm:prSet/>
      <dgm:spPr/>
      <dgm:t>
        <a:bodyPr/>
        <a:lstStyle/>
        <a:p>
          <a:endParaRPr lang="en-US">
            <a:latin typeface="Avenir Book" panose="02000503020000020003" pitchFamily="2" charset="0"/>
          </a:endParaRPr>
        </a:p>
      </dgm:t>
    </dgm:pt>
    <dgm:pt modelId="{508BB8D7-E3DB-4DEE-AA13-84DC1AB2A8EB}" type="sibTrans" cxnId="{0E32FF32-B7C2-4942-96E7-060BA0A2E528}">
      <dgm:prSet/>
      <dgm:spPr/>
      <dgm:t>
        <a:bodyPr/>
        <a:lstStyle/>
        <a:p>
          <a:endParaRPr lang="en-US">
            <a:latin typeface="Avenir Book" panose="02000503020000020003" pitchFamily="2" charset="0"/>
          </a:endParaRPr>
        </a:p>
      </dgm:t>
    </dgm:pt>
    <dgm:pt modelId="{BB8BF0FE-EB74-487C-9BDE-C8E07FF68E0A}">
      <dgm:prSet phldrT="[Text]"/>
      <dgm:spPr/>
      <dgm:t>
        <a:bodyPr/>
        <a:lstStyle/>
        <a:p>
          <a:r>
            <a:rPr lang="en-US" dirty="0">
              <a:latin typeface="Avenir Book" panose="02000503020000020003" pitchFamily="2" charset="0"/>
            </a:rPr>
            <a:t>Secure</a:t>
          </a:r>
        </a:p>
      </dgm:t>
    </dgm:pt>
    <dgm:pt modelId="{16ED264C-C0DE-4004-B41B-6DC1F2A67AC8}" type="parTrans" cxnId="{4AA18817-D32E-444F-88CB-4C11E220FE24}">
      <dgm:prSet/>
      <dgm:spPr/>
      <dgm:t>
        <a:bodyPr/>
        <a:lstStyle/>
        <a:p>
          <a:endParaRPr lang="en-US">
            <a:latin typeface="Avenir Book" panose="02000503020000020003" pitchFamily="2" charset="0"/>
          </a:endParaRPr>
        </a:p>
      </dgm:t>
    </dgm:pt>
    <dgm:pt modelId="{75A792C1-3869-41A1-8349-982DE0F00EC0}" type="sibTrans" cxnId="{4AA18817-D32E-444F-88CB-4C11E220FE24}">
      <dgm:prSet/>
      <dgm:spPr/>
      <dgm:t>
        <a:bodyPr/>
        <a:lstStyle/>
        <a:p>
          <a:endParaRPr lang="en-US">
            <a:latin typeface="Avenir Book" panose="02000503020000020003" pitchFamily="2" charset="0"/>
          </a:endParaRPr>
        </a:p>
      </dgm:t>
    </dgm:pt>
    <dgm:pt modelId="{4D04D6A8-259A-4490-B8DF-2EAEAAB59B0C}">
      <dgm:prSet phldrT="[Text]"/>
      <dgm:spPr/>
      <dgm:t>
        <a:bodyPr/>
        <a:lstStyle/>
        <a:p>
          <a:r>
            <a:rPr lang="en-US" dirty="0">
              <a:latin typeface="Avenir Book" panose="02000503020000020003" pitchFamily="2" charset="0"/>
            </a:rPr>
            <a:t>Simple</a:t>
          </a:r>
        </a:p>
      </dgm:t>
    </dgm:pt>
    <dgm:pt modelId="{37D4E3BC-7486-4C92-B876-CA393FDB95BC}" type="parTrans" cxnId="{08EE5D27-E723-4E3B-B694-016DD65FCA3F}">
      <dgm:prSet/>
      <dgm:spPr/>
      <dgm:t>
        <a:bodyPr/>
        <a:lstStyle/>
        <a:p>
          <a:endParaRPr lang="en-US">
            <a:latin typeface="Avenir Book" panose="02000503020000020003" pitchFamily="2" charset="0"/>
          </a:endParaRPr>
        </a:p>
      </dgm:t>
    </dgm:pt>
    <dgm:pt modelId="{0E8CB83A-D24F-4BC6-8382-436930D3F936}" type="sibTrans" cxnId="{08EE5D27-E723-4E3B-B694-016DD65FCA3F}">
      <dgm:prSet/>
      <dgm:spPr/>
      <dgm:t>
        <a:bodyPr/>
        <a:lstStyle/>
        <a:p>
          <a:endParaRPr lang="en-US">
            <a:latin typeface="Avenir Book" panose="02000503020000020003" pitchFamily="2" charset="0"/>
          </a:endParaRPr>
        </a:p>
      </dgm:t>
    </dgm:pt>
    <dgm:pt modelId="{9FABDD40-DC62-4CA1-920A-BF186334B287}">
      <dgm:prSet phldrT="[Text]"/>
      <dgm:spPr/>
      <dgm:t>
        <a:bodyPr/>
        <a:lstStyle/>
        <a:p>
          <a:r>
            <a:rPr lang="en-US" dirty="0">
              <a:latin typeface="Avenir Book" panose="02000503020000020003" pitchFamily="2" charset="0"/>
            </a:rPr>
            <a:t>Timely</a:t>
          </a:r>
        </a:p>
      </dgm:t>
    </dgm:pt>
    <dgm:pt modelId="{81624793-2448-4BB1-9F16-6A3A2B02B177}" type="parTrans" cxnId="{5AADE8B2-9BA9-4AE5-BC86-D8775A1EF298}">
      <dgm:prSet/>
      <dgm:spPr/>
      <dgm:t>
        <a:bodyPr/>
        <a:lstStyle/>
        <a:p>
          <a:endParaRPr lang="en-US">
            <a:latin typeface="Avenir Book" panose="02000503020000020003" pitchFamily="2" charset="0"/>
          </a:endParaRPr>
        </a:p>
      </dgm:t>
    </dgm:pt>
    <dgm:pt modelId="{3B7ADE02-8E54-4DB5-A94E-3C45C14B1271}" type="sibTrans" cxnId="{5AADE8B2-9BA9-4AE5-BC86-D8775A1EF298}">
      <dgm:prSet/>
      <dgm:spPr/>
      <dgm:t>
        <a:bodyPr/>
        <a:lstStyle/>
        <a:p>
          <a:endParaRPr lang="en-US">
            <a:latin typeface="Avenir Book" panose="02000503020000020003" pitchFamily="2" charset="0"/>
          </a:endParaRPr>
        </a:p>
      </dgm:t>
    </dgm:pt>
    <dgm:pt modelId="{5CF75CAE-1991-4C86-87B6-9A0F36AAC158}">
      <dgm:prSet phldrT="[Text]"/>
      <dgm:spPr/>
      <dgm:t>
        <a:bodyPr/>
        <a:lstStyle/>
        <a:p>
          <a:r>
            <a:rPr lang="en-US" dirty="0">
              <a:latin typeface="Avenir Book" panose="02000503020000020003" pitchFamily="2" charset="0"/>
            </a:rPr>
            <a:t>Verifiable</a:t>
          </a:r>
        </a:p>
      </dgm:t>
    </dgm:pt>
    <dgm:pt modelId="{E5D2000F-1A43-4AF2-8665-2B4AFA8EA78C}" type="parTrans" cxnId="{94D002EC-E215-4021-B414-3A57E4A1B540}">
      <dgm:prSet/>
      <dgm:spPr/>
      <dgm:t>
        <a:bodyPr/>
        <a:lstStyle/>
        <a:p>
          <a:endParaRPr lang="en-US">
            <a:latin typeface="Avenir Book" panose="02000503020000020003" pitchFamily="2" charset="0"/>
          </a:endParaRPr>
        </a:p>
      </dgm:t>
    </dgm:pt>
    <dgm:pt modelId="{293A1861-39E2-4F36-915D-45663F8DD8E4}" type="sibTrans" cxnId="{94D002EC-E215-4021-B414-3A57E4A1B540}">
      <dgm:prSet/>
      <dgm:spPr/>
      <dgm:t>
        <a:bodyPr/>
        <a:lstStyle/>
        <a:p>
          <a:endParaRPr lang="en-US">
            <a:latin typeface="Avenir Book" panose="02000503020000020003" pitchFamily="2" charset="0"/>
          </a:endParaRPr>
        </a:p>
      </dgm:t>
    </dgm:pt>
    <dgm:pt modelId="{6693AAE8-E5F4-D443-B55E-355AA086B386}" type="pres">
      <dgm:prSet presAssocID="{42BEB52C-0527-4849-8D5B-F44275DEA625}" presName="diagram" presStyleCnt="0">
        <dgm:presLayoutVars>
          <dgm:dir/>
          <dgm:resizeHandles val="exact"/>
        </dgm:presLayoutVars>
      </dgm:prSet>
      <dgm:spPr/>
    </dgm:pt>
    <dgm:pt modelId="{6F7DE496-5AE8-1240-B1A8-434975430190}" type="pres">
      <dgm:prSet presAssocID="{42C927DB-156F-4609-9B42-827689F27F7F}" presName="node" presStyleLbl="node1" presStyleIdx="0" presStyleCnt="11">
        <dgm:presLayoutVars>
          <dgm:bulletEnabled val="1"/>
        </dgm:presLayoutVars>
      </dgm:prSet>
      <dgm:spPr/>
    </dgm:pt>
    <dgm:pt modelId="{3619F0A4-BA44-5244-A0B0-F6C66CF0D4F7}" type="pres">
      <dgm:prSet presAssocID="{0A321C91-F965-494A-B864-B86C5C0816D6}" presName="sibTrans" presStyleCnt="0"/>
      <dgm:spPr/>
    </dgm:pt>
    <dgm:pt modelId="{0D3FC17E-1EBC-574A-8362-6C3BB665478F}" type="pres">
      <dgm:prSet presAssocID="{22FC4C0E-947C-4417-ACDA-077ED30D807F}" presName="node" presStyleLbl="node1" presStyleIdx="1" presStyleCnt="11">
        <dgm:presLayoutVars>
          <dgm:bulletEnabled val="1"/>
        </dgm:presLayoutVars>
      </dgm:prSet>
      <dgm:spPr/>
    </dgm:pt>
    <dgm:pt modelId="{568D2021-AAC3-5F41-B402-87D2D211737D}" type="pres">
      <dgm:prSet presAssocID="{3C8472E2-3660-48D6-9CEE-078C51DB9395}" presName="sibTrans" presStyleCnt="0"/>
      <dgm:spPr/>
    </dgm:pt>
    <dgm:pt modelId="{C8C4018C-5CF8-AE49-BB8C-D47E21BD90A0}" type="pres">
      <dgm:prSet presAssocID="{4AE52DE2-1DDA-4C7A-B543-F903527A31BD}" presName="node" presStyleLbl="node1" presStyleIdx="2" presStyleCnt="11">
        <dgm:presLayoutVars>
          <dgm:bulletEnabled val="1"/>
        </dgm:presLayoutVars>
      </dgm:prSet>
      <dgm:spPr/>
    </dgm:pt>
    <dgm:pt modelId="{1E878200-F5E4-934B-AFB0-55242CAB74A9}" type="pres">
      <dgm:prSet presAssocID="{F628D7E2-8FA7-47DF-A4BC-8AD9CDF811FA}" presName="sibTrans" presStyleCnt="0"/>
      <dgm:spPr/>
    </dgm:pt>
    <dgm:pt modelId="{2428E441-7FD0-FC48-A838-9EF203502E9E}" type="pres">
      <dgm:prSet presAssocID="{13FC757E-C961-470D-8449-F093070396E4}" presName="node" presStyleLbl="node1" presStyleIdx="3" presStyleCnt="11">
        <dgm:presLayoutVars>
          <dgm:bulletEnabled val="1"/>
        </dgm:presLayoutVars>
      </dgm:prSet>
      <dgm:spPr/>
    </dgm:pt>
    <dgm:pt modelId="{1841D691-6A42-714A-9619-B0321B9C46A4}" type="pres">
      <dgm:prSet presAssocID="{B67C003C-83C4-472B-B081-F6750D3E3A6C}" presName="sibTrans" presStyleCnt="0"/>
      <dgm:spPr/>
    </dgm:pt>
    <dgm:pt modelId="{C4A0ACED-0857-A24D-AE9E-3A625B00B73F}" type="pres">
      <dgm:prSet presAssocID="{B9755A28-1351-4EE4-BE36-339E0797FA9C}" presName="node" presStyleLbl="node1" presStyleIdx="4" presStyleCnt="11">
        <dgm:presLayoutVars>
          <dgm:bulletEnabled val="1"/>
        </dgm:presLayoutVars>
      </dgm:prSet>
      <dgm:spPr/>
    </dgm:pt>
    <dgm:pt modelId="{D06A8CFE-AC8E-484D-BB64-6F793607D88B}" type="pres">
      <dgm:prSet presAssocID="{EC3858B9-D53B-4DFE-A4B6-EE8E5E11EA15}" presName="sibTrans" presStyleCnt="0"/>
      <dgm:spPr/>
    </dgm:pt>
    <dgm:pt modelId="{D754C084-5072-8A45-951E-88D528144E60}" type="pres">
      <dgm:prSet presAssocID="{4E099CCC-C2F3-4341-8679-60F46F7FF63F}" presName="node" presStyleLbl="node1" presStyleIdx="5" presStyleCnt="11">
        <dgm:presLayoutVars>
          <dgm:bulletEnabled val="1"/>
        </dgm:presLayoutVars>
      </dgm:prSet>
      <dgm:spPr/>
    </dgm:pt>
    <dgm:pt modelId="{00704216-CAA0-C34B-A3C1-0690423B206C}" type="pres">
      <dgm:prSet presAssocID="{1D31F583-76DF-4F01-B962-6F711459AD88}" presName="sibTrans" presStyleCnt="0"/>
      <dgm:spPr/>
    </dgm:pt>
    <dgm:pt modelId="{801F8F67-89B7-A849-BC54-7F4DDD70BFC8}" type="pres">
      <dgm:prSet presAssocID="{4B4C070F-F4FB-4EB5-923E-F3E9D040D9B9}" presName="node" presStyleLbl="node1" presStyleIdx="6" presStyleCnt="11">
        <dgm:presLayoutVars>
          <dgm:bulletEnabled val="1"/>
        </dgm:presLayoutVars>
      </dgm:prSet>
      <dgm:spPr/>
    </dgm:pt>
    <dgm:pt modelId="{204FC0A3-6691-9E4A-996F-8F7A767E9E75}" type="pres">
      <dgm:prSet presAssocID="{508BB8D7-E3DB-4DEE-AA13-84DC1AB2A8EB}" presName="sibTrans" presStyleCnt="0"/>
      <dgm:spPr/>
    </dgm:pt>
    <dgm:pt modelId="{65F47CCF-856E-0344-8D1F-89736CCA09BB}" type="pres">
      <dgm:prSet presAssocID="{BB8BF0FE-EB74-487C-9BDE-C8E07FF68E0A}" presName="node" presStyleLbl="node1" presStyleIdx="7" presStyleCnt="11">
        <dgm:presLayoutVars>
          <dgm:bulletEnabled val="1"/>
        </dgm:presLayoutVars>
      </dgm:prSet>
      <dgm:spPr/>
    </dgm:pt>
    <dgm:pt modelId="{DDBCFCEE-D72E-6E4D-8F7D-FA5D395F4FE3}" type="pres">
      <dgm:prSet presAssocID="{75A792C1-3869-41A1-8349-982DE0F00EC0}" presName="sibTrans" presStyleCnt="0"/>
      <dgm:spPr/>
    </dgm:pt>
    <dgm:pt modelId="{18984B30-7957-D247-A828-0017578D6FA3}" type="pres">
      <dgm:prSet presAssocID="{4D04D6A8-259A-4490-B8DF-2EAEAAB59B0C}" presName="node" presStyleLbl="node1" presStyleIdx="8" presStyleCnt="11">
        <dgm:presLayoutVars>
          <dgm:bulletEnabled val="1"/>
        </dgm:presLayoutVars>
      </dgm:prSet>
      <dgm:spPr/>
    </dgm:pt>
    <dgm:pt modelId="{231C3133-EE3E-7B4A-90AB-2737A0F5FC3C}" type="pres">
      <dgm:prSet presAssocID="{0E8CB83A-D24F-4BC6-8382-436930D3F936}" presName="sibTrans" presStyleCnt="0"/>
      <dgm:spPr/>
    </dgm:pt>
    <dgm:pt modelId="{3B7B3E84-041C-AC4A-B03D-A885E0E07FFB}" type="pres">
      <dgm:prSet presAssocID="{9FABDD40-DC62-4CA1-920A-BF186334B287}" presName="node" presStyleLbl="node1" presStyleIdx="9" presStyleCnt="11">
        <dgm:presLayoutVars>
          <dgm:bulletEnabled val="1"/>
        </dgm:presLayoutVars>
      </dgm:prSet>
      <dgm:spPr/>
    </dgm:pt>
    <dgm:pt modelId="{F4804D71-7D93-F048-AC95-80304067385B}" type="pres">
      <dgm:prSet presAssocID="{3B7ADE02-8E54-4DB5-A94E-3C45C14B1271}" presName="sibTrans" presStyleCnt="0"/>
      <dgm:spPr/>
    </dgm:pt>
    <dgm:pt modelId="{1D877517-1342-6D49-AE37-BD1AC7102932}" type="pres">
      <dgm:prSet presAssocID="{5CF75CAE-1991-4C86-87B6-9A0F36AAC158}" presName="node" presStyleLbl="node1" presStyleIdx="10" presStyleCnt="11">
        <dgm:presLayoutVars>
          <dgm:bulletEnabled val="1"/>
        </dgm:presLayoutVars>
      </dgm:prSet>
      <dgm:spPr/>
    </dgm:pt>
  </dgm:ptLst>
  <dgm:cxnLst>
    <dgm:cxn modelId="{66897808-58C4-41FE-9ED6-EA6332022496}" srcId="{42BEB52C-0527-4849-8D5B-F44275DEA625}" destId="{22FC4C0E-947C-4417-ACDA-077ED30D807F}" srcOrd="1" destOrd="0" parTransId="{E087EDE7-F504-4CD8-BBD1-37E91FE4CE2A}" sibTransId="{3C8472E2-3660-48D6-9CEE-078C51DB9395}"/>
    <dgm:cxn modelId="{A40C1612-4DA7-5541-9763-9C3464C075A5}" type="presOf" srcId="{22FC4C0E-947C-4417-ACDA-077ED30D807F}" destId="{0D3FC17E-1EBC-574A-8362-6C3BB665478F}" srcOrd="0" destOrd="0" presId="urn:microsoft.com/office/officeart/2005/8/layout/default"/>
    <dgm:cxn modelId="{4AA18817-D32E-444F-88CB-4C11E220FE24}" srcId="{42BEB52C-0527-4849-8D5B-F44275DEA625}" destId="{BB8BF0FE-EB74-487C-9BDE-C8E07FF68E0A}" srcOrd="7" destOrd="0" parTransId="{16ED264C-C0DE-4004-B41B-6DC1F2A67AC8}" sibTransId="{75A792C1-3869-41A1-8349-982DE0F00EC0}"/>
    <dgm:cxn modelId="{731F481D-F062-4BB3-B4C8-A9B0980D8CE9}" srcId="{42BEB52C-0527-4849-8D5B-F44275DEA625}" destId="{13FC757E-C961-470D-8449-F093070396E4}" srcOrd="3" destOrd="0" parTransId="{9FAEC712-FF79-4730-AC5D-CC2EFB162080}" sibTransId="{B67C003C-83C4-472B-B081-F6750D3E3A6C}"/>
    <dgm:cxn modelId="{08EE5D27-E723-4E3B-B694-016DD65FCA3F}" srcId="{42BEB52C-0527-4849-8D5B-F44275DEA625}" destId="{4D04D6A8-259A-4490-B8DF-2EAEAAB59B0C}" srcOrd="8" destOrd="0" parTransId="{37D4E3BC-7486-4C92-B876-CA393FDB95BC}" sibTransId="{0E8CB83A-D24F-4BC6-8382-436930D3F936}"/>
    <dgm:cxn modelId="{0E32FF32-B7C2-4942-96E7-060BA0A2E528}" srcId="{42BEB52C-0527-4849-8D5B-F44275DEA625}" destId="{4B4C070F-F4FB-4EB5-923E-F3E9D040D9B9}" srcOrd="6" destOrd="0" parTransId="{AB1970ED-7824-43B3-8AE2-818F2BCF5894}" sibTransId="{508BB8D7-E3DB-4DEE-AA13-84DC1AB2A8EB}"/>
    <dgm:cxn modelId="{BC113347-E98D-DF4F-BF09-09B4D489582D}" type="presOf" srcId="{4D04D6A8-259A-4490-B8DF-2EAEAAB59B0C}" destId="{18984B30-7957-D247-A828-0017578D6FA3}" srcOrd="0" destOrd="0" presId="urn:microsoft.com/office/officeart/2005/8/layout/default"/>
    <dgm:cxn modelId="{A0E6CE55-3573-45F8-BD58-96A287069F7A}" srcId="{42BEB52C-0527-4849-8D5B-F44275DEA625}" destId="{42C927DB-156F-4609-9B42-827689F27F7F}" srcOrd="0" destOrd="0" parTransId="{F4FC817D-9A37-4A3B-8958-19A653568449}" sibTransId="{0A321C91-F965-494A-B864-B86C5C0816D6}"/>
    <dgm:cxn modelId="{229E0E65-2ED8-324B-ACAD-47DFCF7CF846}" type="presOf" srcId="{42C927DB-156F-4609-9B42-827689F27F7F}" destId="{6F7DE496-5AE8-1240-B1A8-434975430190}" srcOrd="0" destOrd="0" presId="urn:microsoft.com/office/officeart/2005/8/layout/default"/>
    <dgm:cxn modelId="{CF865B69-E7EA-2649-91B4-BC9EF7EFABBC}" type="presOf" srcId="{BB8BF0FE-EB74-487C-9BDE-C8E07FF68E0A}" destId="{65F47CCF-856E-0344-8D1F-89736CCA09BB}" srcOrd="0" destOrd="0" presId="urn:microsoft.com/office/officeart/2005/8/layout/default"/>
    <dgm:cxn modelId="{34CCE3B0-9C2F-674B-8270-091794012E9A}" type="presOf" srcId="{9FABDD40-DC62-4CA1-920A-BF186334B287}" destId="{3B7B3E84-041C-AC4A-B03D-A885E0E07FFB}" srcOrd="0" destOrd="0" presId="urn:microsoft.com/office/officeart/2005/8/layout/default"/>
    <dgm:cxn modelId="{6DB67CB1-F450-4DB5-BCF4-E126F70F901A}" srcId="{42BEB52C-0527-4849-8D5B-F44275DEA625}" destId="{B9755A28-1351-4EE4-BE36-339E0797FA9C}" srcOrd="4" destOrd="0" parTransId="{3392A874-C937-4429-A0DB-4B209B5388A6}" sibTransId="{EC3858B9-D53B-4DFE-A4B6-EE8E5E11EA15}"/>
    <dgm:cxn modelId="{5AADE8B2-9BA9-4AE5-BC86-D8775A1EF298}" srcId="{42BEB52C-0527-4849-8D5B-F44275DEA625}" destId="{9FABDD40-DC62-4CA1-920A-BF186334B287}" srcOrd="9" destOrd="0" parTransId="{81624793-2448-4BB1-9F16-6A3A2B02B177}" sibTransId="{3B7ADE02-8E54-4DB5-A94E-3C45C14B1271}"/>
    <dgm:cxn modelId="{81A4FEB4-BD4F-5444-AC03-F57BC3139A68}" type="presOf" srcId="{13FC757E-C961-470D-8449-F093070396E4}" destId="{2428E441-7FD0-FC48-A838-9EF203502E9E}" srcOrd="0" destOrd="0" presId="urn:microsoft.com/office/officeart/2005/8/layout/default"/>
    <dgm:cxn modelId="{4BD8DCB5-EDA6-4AE1-A10C-93980CC31767}" srcId="{42BEB52C-0527-4849-8D5B-F44275DEA625}" destId="{4AE52DE2-1DDA-4C7A-B543-F903527A31BD}" srcOrd="2" destOrd="0" parTransId="{A879DC27-CE72-4196-8D2C-278D59561C48}" sibTransId="{F628D7E2-8FA7-47DF-A4BC-8AD9CDF811FA}"/>
    <dgm:cxn modelId="{267E5DB6-EF79-FB43-A18A-ADB46304B984}" type="presOf" srcId="{4B4C070F-F4FB-4EB5-923E-F3E9D040D9B9}" destId="{801F8F67-89B7-A849-BC54-7F4DDD70BFC8}" srcOrd="0" destOrd="0" presId="urn:microsoft.com/office/officeart/2005/8/layout/default"/>
    <dgm:cxn modelId="{047278C7-45B9-674E-AC5F-227F77E3F882}" type="presOf" srcId="{4AE52DE2-1DDA-4C7A-B543-F903527A31BD}" destId="{C8C4018C-5CF8-AE49-BB8C-D47E21BD90A0}" srcOrd="0" destOrd="0" presId="urn:microsoft.com/office/officeart/2005/8/layout/default"/>
    <dgm:cxn modelId="{132849C8-061B-6049-99CF-53F3EC1E5A1C}" type="presOf" srcId="{5CF75CAE-1991-4C86-87B6-9A0F36AAC158}" destId="{1D877517-1342-6D49-AE37-BD1AC7102932}" srcOrd="0" destOrd="0" presId="urn:microsoft.com/office/officeart/2005/8/layout/default"/>
    <dgm:cxn modelId="{1DDAE2C9-EC13-434E-9561-8C49231A4F53}" srcId="{42BEB52C-0527-4849-8D5B-F44275DEA625}" destId="{4E099CCC-C2F3-4341-8679-60F46F7FF63F}" srcOrd="5" destOrd="0" parTransId="{84857764-805A-41D5-98DA-C31A61EBDA67}" sibTransId="{1D31F583-76DF-4F01-B962-6F711459AD88}"/>
    <dgm:cxn modelId="{B30DF2DC-E1E3-1B45-AEBB-595E69ADE010}" type="presOf" srcId="{4E099CCC-C2F3-4341-8679-60F46F7FF63F}" destId="{D754C084-5072-8A45-951E-88D528144E60}" srcOrd="0" destOrd="0" presId="urn:microsoft.com/office/officeart/2005/8/layout/default"/>
    <dgm:cxn modelId="{F1040FEA-DB6A-364C-B913-8EC665654C1D}" type="presOf" srcId="{42BEB52C-0527-4849-8D5B-F44275DEA625}" destId="{6693AAE8-E5F4-D443-B55E-355AA086B386}" srcOrd="0" destOrd="0" presId="urn:microsoft.com/office/officeart/2005/8/layout/default"/>
    <dgm:cxn modelId="{94D002EC-E215-4021-B414-3A57E4A1B540}" srcId="{42BEB52C-0527-4849-8D5B-F44275DEA625}" destId="{5CF75CAE-1991-4C86-87B6-9A0F36AAC158}" srcOrd="10" destOrd="0" parTransId="{E5D2000F-1A43-4AF2-8665-2B4AFA8EA78C}" sibTransId="{293A1861-39E2-4F36-915D-45663F8DD8E4}"/>
    <dgm:cxn modelId="{8A40D9F1-7E37-7543-829A-2180BC9C3B5D}" type="presOf" srcId="{B9755A28-1351-4EE4-BE36-339E0797FA9C}" destId="{C4A0ACED-0857-A24D-AE9E-3A625B00B73F}" srcOrd="0" destOrd="0" presId="urn:microsoft.com/office/officeart/2005/8/layout/default"/>
    <dgm:cxn modelId="{278499F0-68CE-8145-A858-1ECFFA8B7A72}" type="presParOf" srcId="{6693AAE8-E5F4-D443-B55E-355AA086B386}" destId="{6F7DE496-5AE8-1240-B1A8-434975430190}" srcOrd="0" destOrd="0" presId="urn:microsoft.com/office/officeart/2005/8/layout/default"/>
    <dgm:cxn modelId="{C59C63FD-AB03-9649-8C9D-081DB5754DA6}" type="presParOf" srcId="{6693AAE8-E5F4-D443-B55E-355AA086B386}" destId="{3619F0A4-BA44-5244-A0B0-F6C66CF0D4F7}" srcOrd="1" destOrd="0" presId="urn:microsoft.com/office/officeart/2005/8/layout/default"/>
    <dgm:cxn modelId="{50F7FA7A-C03A-1043-B1F7-C089CEB6BAAD}" type="presParOf" srcId="{6693AAE8-E5F4-D443-B55E-355AA086B386}" destId="{0D3FC17E-1EBC-574A-8362-6C3BB665478F}" srcOrd="2" destOrd="0" presId="urn:microsoft.com/office/officeart/2005/8/layout/default"/>
    <dgm:cxn modelId="{AFE81088-54F7-7C40-BD34-F51A75928516}" type="presParOf" srcId="{6693AAE8-E5F4-D443-B55E-355AA086B386}" destId="{568D2021-AAC3-5F41-B402-87D2D211737D}" srcOrd="3" destOrd="0" presId="urn:microsoft.com/office/officeart/2005/8/layout/default"/>
    <dgm:cxn modelId="{ED3E0E60-129E-224A-BABD-23E2C314D00C}" type="presParOf" srcId="{6693AAE8-E5F4-D443-B55E-355AA086B386}" destId="{C8C4018C-5CF8-AE49-BB8C-D47E21BD90A0}" srcOrd="4" destOrd="0" presId="urn:microsoft.com/office/officeart/2005/8/layout/default"/>
    <dgm:cxn modelId="{0862D236-F06E-5642-B10F-F2F8517FAEAB}" type="presParOf" srcId="{6693AAE8-E5F4-D443-B55E-355AA086B386}" destId="{1E878200-F5E4-934B-AFB0-55242CAB74A9}" srcOrd="5" destOrd="0" presId="urn:microsoft.com/office/officeart/2005/8/layout/default"/>
    <dgm:cxn modelId="{CD5BC6FE-DD41-C047-9C59-DC2373484AEC}" type="presParOf" srcId="{6693AAE8-E5F4-D443-B55E-355AA086B386}" destId="{2428E441-7FD0-FC48-A838-9EF203502E9E}" srcOrd="6" destOrd="0" presId="urn:microsoft.com/office/officeart/2005/8/layout/default"/>
    <dgm:cxn modelId="{932E6782-0B9E-B24D-A73E-648FA30917EC}" type="presParOf" srcId="{6693AAE8-E5F4-D443-B55E-355AA086B386}" destId="{1841D691-6A42-714A-9619-B0321B9C46A4}" srcOrd="7" destOrd="0" presId="urn:microsoft.com/office/officeart/2005/8/layout/default"/>
    <dgm:cxn modelId="{BDD73C31-57EE-1B47-9B96-147183EA0FFA}" type="presParOf" srcId="{6693AAE8-E5F4-D443-B55E-355AA086B386}" destId="{C4A0ACED-0857-A24D-AE9E-3A625B00B73F}" srcOrd="8" destOrd="0" presId="urn:microsoft.com/office/officeart/2005/8/layout/default"/>
    <dgm:cxn modelId="{F6B043B5-7EDD-554D-AC4E-55AE5A4E9140}" type="presParOf" srcId="{6693AAE8-E5F4-D443-B55E-355AA086B386}" destId="{D06A8CFE-AC8E-484D-BB64-6F793607D88B}" srcOrd="9" destOrd="0" presId="urn:microsoft.com/office/officeart/2005/8/layout/default"/>
    <dgm:cxn modelId="{4C467CAD-A09F-B943-B6B3-208612ED74C7}" type="presParOf" srcId="{6693AAE8-E5F4-D443-B55E-355AA086B386}" destId="{D754C084-5072-8A45-951E-88D528144E60}" srcOrd="10" destOrd="0" presId="urn:microsoft.com/office/officeart/2005/8/layout/default"/>
    <dgm:cxn modelId="{EFC6A19A-117B-DA41-8067-285F7D31CBD8}" type="presParOf" srcId="{6693AAE8-E5F4-D443-B55E-355AA086B386}" destId="{00704216-CAA0-C34B-A3C1-0690423B206C}" srcOrd="11" destOrd="0" presId="urn:microsoft.com/office/officeart/2005/8/layout/default"/>
    <dgm:cxn modelId="{57817C07-EA68-0C4B-AABC-CFB2E8BF72FA}" type="presParOf" srcId="{6693AAE8-E5F4-D443-B55E-355AA086B386}" destId="{801F8F67-89B7-A849-BC54-7F4DDD70BFC8}" srcOrd="12" destOrd="0" presId="urn:microsoft.com/office/officeart/2005/8/layout/default"/>
    <dgm:cxn modelId="{FD670FBD-D9E6-9743-AF5C-C6390C593767}" type="presParOf" srcId="{6693AAE8-E5F4-D443-B55E-355AA086B386}" destId="{204FC0A3-6691-9E4A-996F-8F7A767E9E75}" srcOrd="13" destOrd="0" presId="urn:microsoft.com/office/officeart/2005/8/layout/default"/>
    <dgm:cxn modelId="{D03CA198-F4AE-0C43-8B49-00F6A0E69127}" type="presParOf" srcId="{6693AAE8-E5F4-D443-B55E-355AA086B386}" destId="{65F47CCF-856E-0344-8D1F-89736CCA09BB}" srcOrd="14" destOrd="0" presId="urn:microsoft.com/office/officeart/2005/8/layout/default"/>
    <dgm:cxn modelId="{A06E13CD-85E9-574F-B0CA-F3C02BF1A6C8}" type="presParOf" srcId="{6693AAE8-E5F4-D443-B55E-355AA086B386}" destId="{DDBCFCEE-D72E-6E4D-8F7D-FA5D395F4FE3}" srcOrd="15" destOrd="0" presId="urn:microsoft.com/office/officeart/2005/8/layout/default"/>
    <dgm:cxn modelId="{F4FEFF73-A0C2-1E46-B437-3BFB2853CAD5}" type="presParOf" srcId="{6693AAE8-E5F4-D443-B55E-355AA086B386}" destId="{18984B30-7957-D247-A828-0017578D6FA3}" srcOrd="16" destOrd="0" presId="urn:microsoft.com/office/officeart/2005/8/layout/default"/>
    <dgm:cxn modelId="{86D84BE1-AB33-C244-A791-F82A66FCD11C}" type="presParOf" srcId="{6693AAE8-E5F4-D443-B55E-355AA086B386}" destId="{231C3133-EE3E-7B4A-90AB-2737A0F5FC3C}" srcOrd="17" destOrd="0" presId="urn:microsoft.com/office/officeart/2005/8/layout/default"/>
    <dgm:cxn modelId="{115636B1-A973-4A4C-A951-DDEFA34B0C99}" type="presParOf" srcId="{6693AAE8-E5F4-D443-B55E-355AA086B386}" destId="{3B7B3E84-041C-AC4A-B03D-A885E0E07FFB}" srcOrd="18" destOrd="0" presId="urn:microsoft.com/office/officeart/2005/8/layout/default"/>
    <dgm:cxn modelId="{7FB810EA-D351-904B-A46B-9E601D1DC94C}" type="presParOf" srcId="{6693AAE8-E5F4-D443-B55E-355AA086B386}" destId="{F4804D71-7D93-F048-AC95-80304067385B}" srcOrd="19" destOrd="0" presId="urn:microsoft.com/office/officeart/2005/8/layout/default"/>
    <dgm:cxn modelId="{3E80E457-5667-2240-A42F-D397D56B6A39}" type="presParOf" srcId="{6693AAE8-E5F4-D443-B55E-355AA086B386}" destId="{1D877517-1342-6D49-AE37-BD1AC7102932}" srcOrd="2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CAD66-FD9B-477F-AABE-34AAAE55EAA5}">
      <dsp:nvSpPr>
        <dsp:cNvPr id="0" name=""/>
        <dsp:cNvSpPr/>
      </dsp:nvSpPr>
      <dsp:spPr>
        <a:xfrm>
          <a:off x="955181" y="4150"/>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B6A034-1297-48E7-8AA7-484775C30BE0}">
      <dsp:nvSpPr>
        <dsp:cNvPr id="0" name=""/>
        <dsp:cNvSpPr/>
      </dsp:nvSpPr>
      <dsp:spPr>
        <a:xfrm>
          <a:off x="1350056" y="399025"/>
          <a:ext cx="1063124" cy="1063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93CCC7-B643-4994-9D68-352C5F7BA651}">
      <dsp:nvSpPr>
        <dsp:cNvPr id="0" name=""/>
        <dsp:cNvSpPr/>
      </dsp:nvSpPr>
      <dsp:spPr>
        <a:xfrm>
          <a:off x="362868" y="2434150"/>
          <a:ext cx="30375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latin typeface="Avenir Book" panose="02000503020000020003" pitchFamily="2" charset="0"/>
            </a:rPr>
            <a:t>Understanding</a:t>
          </a:r>
          <a:br>
            <a:rPr lang="en-US" sz="1800" kern="1200" dirty="0">
              <a:latin typeface="Avenir Book" panose="02000503020000020003" pitchFamily="2" charset="0"/>
            </a:rPr>
          </a:br>
          <a:r>
            <a:rPr lang="en-US" sz="1800" kern="1200" dirty="0">
              <a:latin typeface="Avenir Book" panose="02000503020000020003" pitchFamily="2" charset="0"/>
            </a:rPr>
            <a:t>File-Based Systems</a:t>
          </a:r>
        </a:p>
      </dsp:txBody>
      <dsp:txXfrm>
        <a:off x="362868" y="2434150"/>
        <a:ext cx="3037500" cy="945000"/>
      </dsp:txXfrm>
    </dsp:sp>
    <dsp:sp modelId="{44777B9C-A709-4670-A331-827AD6092676}">
      <dsp:nvSpPr>
        <dsp:cNvPr id="0" name=""/>
        <dsp:cNvSpPr/>
      </dsp:nvSpPr>
      <dsp:spPr>
        <a:xfrm>
          <a:off x="4524243" y="4150"/>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C1865-843E-4E77-B429-C428B59A30D9}">
      <dsp:nvSpPr>
        <dsp:cNvPr id="0" name=""/>
        <dsp:cNvSpPr/>
      </dsp:nvSpPr>
      <dsp:spPr>
        <a:xfrm>
          <a:off x="4919118" y="399025"/>
          <a:ext cx="1063124" cy="1063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C60A47-29C5-460F-AC9B-0DB6E0B7DD9F}">
      <dsp:nvSpPr>
        <dsp:cNvPr id="0" name=""/>
        <dsp:cNvSpPr/>
      </dsp:nvSpPr>
      <dsp:spPr>
        <a:xfrm>
          <a:off x="3931931" y="2434150"/>
          <a:ext cx="30375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latin typeface="Avenir Book" panose="02000503020000020003" pitchFamily="2" charset="0"/>
            </a:rPr>
            <a:t>Understanding the issues WITH File-Based Systems</a:t>
          </a:r>
        </a:p>
      </dsp:txBody>
      <dsp:txXfrm>
        <a:off x="3931931" y="2434150"/>
        <a:ext cx="3037500" cy="945000"/>
      </dsp:txXfrm>
    </dsp:sp>
    <dsp:sp modelId="{45CF7DD6-71C8-4C72-B229-1668446A21F4}">
      <dsp:nvSpPr>
        <dsp:cNvPr id="0" name=""/>
        <dsp:cNvSpPr/>
      </dsp:nvSpPr>
      <dsp:spPr>
        <a:xfrm>
          <a:off x="8093306" y="4150"/>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30CE6-EC0B-4649-BBC1-121234EB8B10}">
      <dsp:nvSpPr>
        <dsp:cNvPr id="0" name=""/>
        <dsp:cNvSpPr/>
      </dsp:nvSpPr>
      <dsp:spPr>
        <a:xfrm>
          <a:off x="8488181" y="399025"/>
          <a:ext cx="1063124" cy="1063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7CDBD9-88D8-4AAE-A109-7C7647148F86}">
      <dsp:nvSpPr>
        <dsp:cNvPr id="0" name=""/>
        <dsp:cNvSpPr/>
      </dsp:nvSpPr>
      <dsp:spPr>
        <a:xfrm>
          <a:off x="7500993" y="2434150"/>
          <a:ext cx="30375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latin typeface="Avenir Book" panose="02000503020000020003" pitchFamily="2" charset="0"/>
            </a:rPr>
            <a:t>Understanding the basics of Database Systems</a:t>
          </a:r>
        </a:p>
      </dsp:txBody>
      <dsp:txXfrm>
        <a:off x="7500993" y="2434150"/>
        <a:ext cx="3037500" cy="94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BAC67-8356-6E49-A31C-5C2585E5988B}">
      <dsp:nvSpPr>
        <dsp:cNvPr id="0" name=""/>
        <dsp:cNvSpPr/>
      </dsp:nvSpPr>
      <dsp:spPr>
        <a:xfrm>
          <a:off x="2433496" y="1392"/>
          <a:ext cx="1773648" cy="1773648"/>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Collected or Created</a:t>
          </a:r>
        </a:p>
      </dsp:txBody>
      <dsp:txXfrm>
        <a:off x="2693241" y="261137"/>
        <a:ext cx="1254158" cy="1254158"/>
      </dsp:txXfrm>
    </dsp:sp>
    <dsp:sp modelId="{3CB111A9-7798-954F-ACAB-DFDE657CFFED}">
      <dsp:nvSpPr>
        <dsp:cNvPr id="0" name=""/>
        <dsp:cNvSpPr/>
      </dsp:nvSpPr>
      <dsp:spPr>
        <a:xfrm rot="2160000">
          <a:off x="4151203" y="1364036"/>
          <a:ext cx="471968" cy="598606"/>
        </a:xfrm>
        <a:prstGeom prst="rightArrow">
          <a:avLst>
            <a:gd name="adj1" fmla="val 60000"/>
            <a:gd name="adj2" fmla="val 5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a:off x="4164724" y="1442145"/>
        <a:ext cx="330378" cy="359164"/>
      </dsp:txXfrm>
    </dsp:sp>
    <dsp:sp modelId="{C56B4975-4953-4E47-87E1-505A84777A9A}">
      <dsp:nvSpPr>
        <dsp:cNvPr id="0" name=""/>
        <dsp:cNvSpPr/>
      </dsp:nvSpPr>
      <dsp:spPr>
        <a:xfrm>
          <a:off x="4588842" y="1567342"/>
          <a:ext cx="1773648" cy="1773648"/>
        </a:xfrm>
        <a:prstGeom prst="ellipse">
          <a:avLst/>
        </a:prstGeom>
        <a:gradFill rotWithShape="0">
          <a:gsLst>
            <a:gs pos="0">
              <a:schemeClr val="accent2">
                <a:hueOff val="338703"/>
                <a:satOff val="-1658"/>
                <a:lumOff val="931"/>
                <a:alphaOff val="0"/>
                <a:tint val="98000"/>
                <a:lumMod val="114000"/>
              </a:schemeClr>
            </a:gs>
            <a:gs pos="100000">
              <a:schemeClr val="accent2">
                <a:hueOff val="338703"/>
                <a:satOff val="-1658"/>
                <a:lumOff val="93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Stored and Organized</a:t>
          </a:r>
        </a:p>
      </dsp:txBody>
      <dsp:txXfrm>
        <a:off x="4848587" y="1827087"/>
        <a:ext cx="1254158" cy="1254158"/>
      </dsp:txXfrm>
    </dsp:sp>
    <dsp:sp modelId="{CC21E0B7-12F5-5646-ADEF-8783F921133F}">
      <dsp:nvSpPr>
        <dsp:cNvPr id="0" name=""/>
        <dsp:cNvSpPr/>
      </dsp:nvSpPr>
      <dsp:spPr>
        <a:xfrm rot="6480000">
          <a:off x="4832176" y="3409040"/>
          <a:ext cx="471968" cy="598606"/>
        </a:xfrm>
        <a:prstGeom prst="rightArrow">
          <a:avLst>
            <a:gd name="adj1" fmla="val 60000"/>
            <a:gd name="adj2" fmla="val 50000"/>
          </a:avLst>
        </a:prstGeom>
        <a:gradFill rotWithShape="0">
          <a:gsLst>
            <a:gs pos="0">
              <a:schemeClr val="accent2">
                <a:hueOff val="338703"/>
                <a:satOff val="-1658"/>
                <a:lumOff val="931"/>
                <a:alphaOff val="0"/>
                <a:tint val="98000"/>
                <a:lumMod val="114000"/>
              </a:schemeClr>
            </a:gs>
            <a:gs pos="100000">
              <a:schemeClr val="accent2">
                <a:hueOff val="338703"/>
                <a:satOff val="-1658"/>
                <a:lumOff val="93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rot="10800000">
        <a:off x="4924848" y="3461431"/>
        <a:ext cx="330378" cy="359164"/>
      </dsp:txXfrm>
    </dsp:sp>
    <dsp:sp modelId="{99FA1D14-509F-934C-A626-36E894A444B6}">
      <dsp:nvSpPr>
        <dsp:cNvPr id="0" name=""/>
        <dsp:cNvSpPr/>
      </dsp:nvSpPr>
      <dsp:spPr>
        <a:xfrm>
          <a:off x="3765574" y="4101103"/>
          <a:ext cx="1773648" cy="1773648"/>
        </a:xfrm>
        <a:prstGeom prst="ellipse">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Processed</a:t>
          </a:r>
        </a:p>
      </dsp:txBody>
      <dsp:txXfrm>
        <a:off x="4025319" y="4360848"/>
        <a:ext cx="1254158" cy="1254158"/>
      </dsp:txXfrm>
    </dsp:sp>
    <dsp:sp modelId="{46E3D4A7-EE09-3642-9C0F-1FA8BFCEBFEE}">
      <dsp:nvSpPr>
        <dsp:cNvPr id="0" name=""/>
        <dsp:cNvSpPr/>
      </dsp:nvSpPr>
      <dsp:spPr>
        <a:xfrm rot="10800000">
          <a:off x="3097694" y="4688624"/>
          <a:ext cx="471968" cy="598606"/>
        </a:xfrm>
        <a:prstGeom prst="rightArrow">
          <a:avLst>
            <a:gd name="adj1" fmla="val 60000"/>
            <a:gd name="adj2" fmla="val 50000"/>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rot="10800000">
        <a:off x="3239284" y="4808345"/>
        <a:ext cx="330378" cy="359164"/>
      </dsp:txXfrm>
    </dsp:sp>
    <dsp:sp modelId="{652D7BC2-2A66-5B48-91B7-0C9A46A9D8A5}">
      <dsp:nvSpPr>
        <dsp:cNvPr id="0" name=""/>
        <dsp:cNvSpPr/>
      </dsp:nvSpPr>
      <dsp:spPr>
        <a:xfrm>
          <a:off x="1101419" y="4101103"/>
          <a:ext cx="1773648" cy="1773648"/>
        </a:xfrm>
        <a:prstGeom prst="ellipse">
          <a:avLst/>
        </a:prstGeom>
        <a:gradFill rotWithShape="0">
          <a:gsLst>
            <a:gs pos="0">
              <a:schemeClr val="accent2">
                <a:hueOff val="1016110"/>
                <a:satOff val="-4974"/>
                <a:lumOff val="2794"/>
                <a:alphaOff val="0"/>
                <a:tint val="98000"/>
                <a:lumMod val="114000"/>
              </a:schemeClr>
            </a:gs>
            <a:gs pos="100000">
              <a:schemeClr val="accent2">
                <a:hueOff val="1016110"/>
                <a:satOff val="-4974"/>
                <a:lumOff val="279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Shared or Distributed</a:t>
          </a:r>
        </a:p>
      </dsp:txBody>
      <dsp:txXfrm>
        <a:off x="1361164" y="4360848"/>
        <a:ext cx="1254158" cy="1254158"/>
      </dsp:txXfrm>
    </dsp:sp>
    <dsp:sp modelId="{83979A32-4E37-8A43-B6B9-0C1B1CCBBA83}">
      <dsp:nvSpPr>
        <dsp:cNvPr id="0" name=""/>
        <dsp:cNvSpPr/>
      </dsp:nvSpPr>
      <dsp:spPr>
        <a:xfrm rot="15120000">
          <a:off x="1344753" y="3434447"/>
          <a:ext cx="471968" cy="598606"/>
        </a:xfrm>
        <a:prstGeom prst="rightArrow">
          <a:avLst>
            <a:gd name="adj1" fmla="val 60000"/>
            <a:gd name="adj2" fmla="val 50000"/>
          </a:avLst>
        </a:prstGeom>
        <a:gradFill rotWithShape="0">
          <a:gsLst>
            <a:gs pos="0">
              <a:schemeClr val="accent2">
                <a:hueOff val="1016110"/>
                <a:satOff val="-4974"/>
                <a:lumOff val="2794"/>
                <a:alphaOff val="0"/>
                <a:tint val="98000"/>
                <a:lumMod val="114000"/>
              </a:schemeClr>
            </a:gs>
            <a:gs pos="100000">
              <a:schemeClr val="accent2">
                <a:hueOff val="1016110"/>
                <a:satOff val="-4974"/>
                <a:lumOff val="279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rot="10800000">
        <a:off x="1437425" y="3621498"/>
        <a:ext cx="330378" cy="359164"/>
      </dsp:txXfrm>
    </dsp:sp>
    <dsp:sp modelId="{7EF36FE2-3968-BA4E-A397-4690CEF3D505}">
      <dsp:nvSpPr>
        <dsp:cNvPr id="0" name=""/>
        <dsp:cNvSpPr/>
      </dsp:nvSpPr>
      <dsp:spPr>
        <a:xfrm>
          <a:off x="278151" y="1567342"/>
          <a:ext cx="1773648" cy="1773648"/>
        </a:xfrm>
        <a:prstGeom prst="ellips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Presented or Used</a:t>
          </a:r>
        </a:p>
      </dsp:txBody>
      <dsp:txXfrm>
        <a:off x="537896" y="1827087"/>
        <a:ext cx="1254158" cy="1254158"/>
      </dsp:txXfrm>
    </dsp:sp>
    <dsp:sp modelId="{FAF18659-A8D6-3440-8870-F54999FBBDF3}">
      <dsp:nvSpPr>
        <dsp:cNvPr id="0" name=""/>
        <dsp:cNvSpPr/>
      </dsp:nvSpPr>
      <dsp:spPr>
        <a:xfrm rot="19440000">
          <a:off x="1995857" y="1379739"/>
          <a:ext cx="471968" cy="598606"/>
        </a:xfrm>
        <a:prstGeom prst="rightArrow">
          <a:avLst>
            <a:gd name="adj1" fmla="val 60000"/>
            <a:gd name="adj2" fmla="val 50000"/>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a:off x="2009378" y="1541072"/>
        <a:ext cx="330378" cy="359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E9FBA-F07E-4A44-87D4-27082FE53039}">
      <dsp:nvSpPr>
        <dsp:cNvPr id="0" name=""/>
        <dsp:cNvSpPr/>
      </dsp:nvSpPr>
      <dsp:spPr>
        <a:xfrm>
          <a:off x="3198" y="81126"/>
          <a:ext cx="1923461" cy="518400"/>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1</a:t>
          </a:r>
        </a:p>
      </dsp:txBody>
      <dsp:txXfrm>
        <a:off x="3198" y="81126"/>
        <a:ext cx="1923461" cy="518400"/>
      </dsp:txXfrm>
    </dsp:sp>
    <dsp:sp modelId="{2FC7B47A-5DD3-9D45-B0D7-763E4D67D605}">
      <dsp:nvSpPr>
        <dsp:cNvPr id="0" name=""/>
        <dsp:cNvSpPr/>
      </dsp:nvSpPr>
      <dsp:spPr>
        <a:xfrm>
          <a:off x="3198" y="599526"/>
          <a:ext cx="1923461" cy="2606691"/>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Relating data together to form records</a:t>
          </a:r>
        </a:p>
      </dsp:txBody>
      <dsp:txXfrm>
        <a:off x="3198" y="599526"/>
        <a:ext cx="1923461" cy="2606691"/>
      </dsp:txXfrm>
    </dsp:sp>
    <dsp:sp modelId="{F6BDAFEE-B9C6-F146-B4BC-183A35D2774C}">
      <dsp:nvSpPr>
        <dsp:cNvPr id="0" name=""/>
        <dsp:cNvSpPr/>
      </dsp:nvSpPr>
      <dsp:spPr>
        <a:xfrm>
          <a:off x="2195945" y="81126"/>
          <a:ext cx="1923461" cy="518400"/>
        </a:xfrm>
        <a:prstGeom prst="rect">
          <a:avLst/>
        </a:prstGeom>
        <a:solidFill>
          <a:schemeClr val="accent5">
            <a:hueOff val="2079079"/>
            <a:satOff val="-1338"/>
            <a:lumOff val="915"/>
            <a:alphaOff val="0"/>
          </a:schemeClr>
        </a:solidFill>
        <a:ln w="19050" cap="rnd" cmpd="sng" algn="ctr">
          <a:solidFill>
            <a:schemeClr val="accent5">
              <a:hueOff val="2079079"/>
              <a:satOff val="-1338"/>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2</a:t>
          </a:r>
        </a:p>
      </dsp:txBody>
      <dsp:txXfrm>
        <a:off x="2195945" y="81126"/>
        <a:ext cx="1923461" cy="518400"/>
      </dsp:txXfrm>
    </dsp:sp>
    <dsp:sp modelId="{C51F531F-B881-8A42-BDBC-6D1F2214ABF3}">
      <dsp:nvSpPr>
        <dsp:cNvPr id="0" name=""/>
        <dsp:cNvSpPr/>
      </dsp:nvSpPr>
      <dsp:spPr>
        <a:xfrm>
          <a:off x="2195945" y="599526"/>
          <a:ext cx="1923461" cy="2606691"/>
        </a:xfrm>
        <a:prstGeom prst="rect">
          <a:avLst/>
        </a:prstGeom>
        <a:solidFill>
          <a:schemeClr val="accent5">
            <a:tint val="40000"/>
            <a:alpha val="90000"/>
            <a:hueOff val="2009672"/>
            <a:satOff val="19"/>
            <a:lumOff val="154"/>
            <a:alphaOff val="0"/>
          </a:schemeClr>
        </a:solidFill>
        <a:ln w="19050" cap="rnd" cmpd="sng" algn="ctr">
          <a:solidFill>
            <a:schemeClr val="accent5">
              <a:tint val="40000"/>
              <a:alpha val="90000"/>
              <a:hueOff val="2009672"/>
              <a:satOff val="19"/>
              <a:lumOff val="1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Mathematical processing</a:t>
          </a:r>
        </a:p>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Updating and deletion of data</a:t>
          </a:r>
        </a:p>
      </dsp:txBody>
      <dsp:txXfrm>
        <a:off x="2195945" y="599526"/>
        <a:ext cx="1923461" cy="2606691"/>
      </dsp:txXfrm>
    </dsp:sp>
    <dsp:sp modelId="{F4FF622C-8D5C-884C-8B1F-10DF20B40181}">
      <dsp:nvSpPr>
        <dsp:cNvPr id="0" name=""/>
        <dsp:cNvSpPr/>
      </dsp:nvSpPr>
      <dsp:spPr>
        <a:xfrm>
          <a:off x="4388691" y="81126"/>
          <a:ext cx="1923461" cy="518400"/>
        </a:xfrm>
        <a:prstGeom prst="rect">
          <a:avLst/>
        </a:prstGeom>
        <a:solidFill>
          <a:schemeClr val="accent5">
            <a:hueOff val="4158159"/>
            <a:satOff val="-2675"/>
            <a:lumOff val="1829"/>
            <a:alphaOff val="0"/>
          </a:schemeClr>
        </a:solidFill>
        <a:ln w="19050" cap="rnd" cmpd="sng" algn="ctr">
          <a:solidFill>
            <a:schemeClr val="accent5">
              <a:hueOff val="4158159"/>
              <a:satOff val="-2675"/>
              <a:lumOff val="18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3</a:t>
          </a:r>
        </a:p>
      </dsp:txBody>
      <dsp:txXfrm>
        <a:off x="4388691" y="81126"/>
        <a:ext cx="1923461" cy="518400"/>
      </dsp:txXfrm>
    </dsp:sp>
    <dsp:sp modelId="{03846702-6C64-0347-929B-1E1C6CCC2E76}">
      <dsp:nvSpPr>
        <dsp:cNvPr id="0" name=""/>
        <dsp:cNvSpPr/>
      </dsp:nvSpPr>
      <dsp:spPr>
        <a:xfrm>
          <a:off x="4388691" y="599526"/>
          <a:ext cx="1923461" cy="2606691"/>
        </a:xfrm>
        <a:prstGeom prst="rect">
          <a:avLst/>
        </a:prstGeom>
        <a:solidFill>
          <a:schemeClr val="accent5">
            <a:tint val="40000"/>
            <a:alpha val="90000"/>
            <a:hueOff val="4019344"/>
            <a:satOff val="39"/>
            <a:lumOff val="309"/>
            <a:alphaOff val="0"/>
          </a:schemeClr>
        </a:solidFill>
        <a:ln w="19050" cap="rnd" cmpd="sng" algn="ctr">
          <a:solidFill>
            <a:schemeClr val="accent5">
              <a:tint val="40000"/>
              <a:alpha val="90000"/>
              <a:hueOff val="4019344"/>
              <a:satOff val="39"/>
              <a:lumOff val="3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Relating records to each other</a:t>
          </a:r>
        </a:p>
      </dsp:txBody>
      <dsp:txXfrm>
        <a:off x="4388691" y="599526"/>
        <a:ext cx="1923461" cy="2606691"/>
      </dsp:txXfrm>
    </dsp:sp>
    <dsp:sp modelId="{BEEA3CB9-30CB-7341-BDA2-F737A30B34BC}">
      <dsp:nvSpPr>
        <dsp:cNvPr id="0" name=""/>
        <dsp:cNvSpPr/>
      </dsp:nvSpPr>
      <dsp:spPr>
        <a:xfrm>
          <a:off x="6581437" y="81126"/>
          <a:ext cx="1923461" cy="518400"/>
        </a:xfrm>
        <a:prstGeom prst="rect">
          <a:avLst/>
        </a:prstGeom>
        <a:solidFill>
          <a:schemeClr val="accent5">
            <a:hueOff val="6237238"/>
            <a:satOff val="-4013"/>
            <a:lumOff val="2744"/>
            <a:alphaOff val="0"/>
          </a:schemeClr>
        </a:solidFill>
        <a:ln w="19050" cap="rnd" cmpd="sng" algn="ctr">
          <a:solidFill>
            <a:schemeClr val="accent5">
              <a:hueOff val="6237238"/>
              <a:satOff val="-4013"/>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4</a:t>
          </a:r>
        </a:p>
      </dsp:txBody>
      <dsp:txXfrm>
        <a:off x="6581437" y="81126"/>
        <a:ext cx="1923461" cy="518400"/>
      </dsp:txXfrm>
    </dsp:sp>
    <dsp:sp modelId="{BE853FBF-22CD-4344-B3E4-8DCF4ACC8D7C}">
      <dsp:nvSpPr>
        <dsp:cNvPr id="0" name=""/>
        <dsp:cNvSpPr/>
      </dsp:nvSpPr>
      <dsp:spPr>
        <a:xfrm>
          <a:off x="6581437" y="599526"/>
          <a:ext cx="1923461" cy="2606691"/>
        </a:xfrm>
        <a:prstGeom prst="rect">
          <a:avLst/>
        </a:prstGeom>
        <a:solidFill>
          <a:schemeClr val="accent5">
            <a:tint val="40000"/>
            <a:alpha val="90000"/>
            <a:hueOff val="6029015"/>
            <a:satOff val="58"/>
            <a:lumOff val="463"/>
            <a:alphaOff val="0"/>
          </a:schemeClr>
        </a:solidFill>
        <a:ln w="19050" cap="rnd" cmpd="sng" algn="ctr">
          <a:solidFill>
            <a:schemeClr val="accent5">
              <a:tint val="40000"/>
              <a:alpha val="90000"/>
              <a:hueOff val="6029015"/>
              <a:satOff val="58"/>
              <a:lumOff val="4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Generation of lists</a:t>
          </a:r>
        </a:p>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Generation of reports</a:t>
          </a:r>
        </a:p>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Includes grouping, filtering, and sorting</a:t>
          </a:r>
        </a:p>
      </dsp:txBody>
      <dsp:txXfrm>
        <a:off x="6581437" y="599526"/>
        <a:ext cx="1923461" cy="26066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DE496-5AE8-1240-B1A8-434975430190}">
      <dsp:nvSpPr>
        <dsp:cNvPr id="0" name=""/>
        <dsp:cNvSpPr/>
      </dsp:nvSpPr>
      <dsp:spPr>
        <a:xfrm>
          <a:off x="378143" y="31"/>
          <a:ext cx="1614842" cy="968905"/>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Accessible</a:t>
          </a:r>
        </a:p>
      </dsp:txBody>
      <dsp:txXfrm>
        <a:off x="378143" y="31"/>
        <a:ext cx="1614842" cy="968905"/>
      </dsp:txXfrm>
    </dsp:sp>
    <dsp:sp modelId="{0D3FC17E-1EBC-574A-8362-6C3BB665478F}">
      <dsp:nvSpPr>
        <dsp:cNvPr id="0" name=""/>
        <dsp:cNvSpPr/>
      </dsp:nvSpPr>
      <dsp:spPr>
        <a:xfrm>
          <a:off x="2154470" y="31"/>
          <a:ext cx="1614842" cy="968905"/>
        </a:xfrm>
        <a:prstGeom prst="rect">
          <a:avLst/>
        </a:prstGeom>
        <a:gradFill rotWithShape="0">
          <a:gsLst>
            <a:gs pos="0">
              <a:schemeClr val="accent2">
                <a:hueOff val="135481"/>
                <a:satOff val="-663"/>
                <a:lumOff val="372"/>
                <a:alphaOff val="0"/>
                <a:tint val="98000"/>
                <a:lumMod val="114000"/>
              </a:schemeClr>
            </a:gs>
            <a:gs pos="100000">
              <a:schemeClr val="accent2">
                <a:hueOff val="135481"/>
                <a:satOff val="-663"/>
                <a:lumOff val="37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Accurate</a:t>
          </a:r>
        </a:p>
      </dsp:txBody>
      <dsp:txXfrm>
        <a:off x="2154470" y="31"/>
        <a:ext cx="1614842" cy="968905"/>
      </dsp:txXfrm>
    </dsp:sp>
    <dsp:sp modelId="{C8C4018C-5CF8-AE49-BB8C-D47E21BD90A0}">
      <dsp:nvSpPr>
        <dsp:cNvPr id="0" name=""/>
        <dsp:cNvSpPr/>
      </dsp:nvSpPr>
      <dsp:spPr>
        <a:xfrm>
          <a:off x="3930796" y="31"/>
          <a:ext cx="1614842" cy="968905"/>
        </a:xfrm>
        <a:prstGeom prst="rect">
          <a:avLst/>
        </a:prstGeom>
        <a:gradFill rotWithShape="0">
          <a:gsLst>
            <a:gs pos="0">
              <a:schemeClr val="accent2">
                <a:hueOff val="270963"/>
                <a:satOff val="-1326"/>
                <a:lumOff val="745"/>
                <a:alphaOff val="0"/>
                <a:tint val="98000"/>
                <a:lumMod val="114000"/>
              </a:schemeClr>
            </a:gs>
            <a:gs pos="100000">
              <a:schemeClr val="accent2">
                <a:hueOff val="270963"/>
                <a:satOff val="-1326"/>
                <a:lumOff val="74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Complete</a:t>
          </a:r>
        </a:p>
      </dsp:txBody>
      <dsp:txXfrm>
        <a:off x="3930796" y="31"/>
        <a:ext cx="1614842" cy="968905"/>
      </dsp:txXfrm>
    </dsp:sp>
    <dsp:sp modelId="{2428E441-7FD0-FC48-A838-9EF203502E9E}">
      <dsp:nvSpPr>
        <dsp:cNvPr id="0" name=""/>
        <dsp:cNvSpPr/>
      </dsp:nvSpPr>
      <dsp:spPr>
        <a:xfrm>
          <a:off x="5707123" y="31"/>
          <a:ext cx="1614842" cy="968905"/>
        </a:xfrm>
        <a:prstGeom prst="rect">
          <a:avLst/>
        </a:prstGeom>
        <a:gradFill rotWithShape="0">
          <a:gsLst>
            <a:gs pos="0">
              <a:schemeClr val="accent2">
                <a:hueOff val="406444"/>
                <a:satOff val="-1990"/>
                <a:lumOff val="1117"/>
                <a:alphaOff val="0"/>
                <a:tint val="98000"/>
                <a:lumMod val="114000"/>
              </a:schemeClr>
            </a:gs>
            <a:gs pos="100000">
              <a:schemeClr val="accent2">
                <a:hueOff val="406444"/>
                <a:satOff val="-1990"/>
                <a:lumOff val="1117"/>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Economical</a:t>
          </a:r>
        </a:p>
      </dsp:txBody>
      <dsp:txXfrm>
        <a:off x="5707123" y="31"/>
        <a:ext cx="1614842" cy="968905"/>
      </dsp:txXfrm>
    </dsp:sp>
    <dsp:sp modelId="{C4A0ACED-0857-A24D-AE9E-3A625B00B73F}">
      <dsp:nvSpPr>
        <dsp:cNvPr id="0" name=""/>
        <dsp:cNvSpPr/>
      </dsp:nvSpPr>
      <dsp:spPr>
        <a:xfrm>
          <a:off x="378143" y="1130421"/>
          <a:ext cx="1614842" cy="968905"/>
        </a:xfrm>
        <a:prstGeom prst="rect">
          <a:avLst/>
        </a:prstGeom>
        <a:gradFill rotWithShape="0">
          <a:gsLst>
            <a:gs pos="0">
              <a:schemeClr val="accent2">
                <a:hueOff val="541926"/>
                <a:satOff val="-2653"/>
                <a:lumOff val="1490"/>
                <a:alphaOff val="0"/>
                <a:tint val="98000"/>
                <a:lumMod val="114000"/>
              </a:schemeClr>
            </a:gs>
            <a:gs pos="100000">
              <a:schemeClr val="accent2">
                <a:hueOff val="541926"/>
                <a:satOff val="-2653"/>
                <a:lumOff val="149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Flexible</a:t>
          </a:r>
        </a:p>
      </dsp:txBody>
      <dsp:txXfrm>
        <a:off x="378143" y="1130421"/>
        <a:ext cx="1614842" cy="968905"/>
      </dsp:txXfrm>
    </dsp:sp>
    <dsp:sp modelId="{D754C084-5072-8A45-951E-88D528144E60}">
      <dsp:nvSpPr>
        <dsp:cNvPr id="0" name=""/>
        <dsp:cNvSpPr/>
      </dsp:nvSpPr>
      <dsp:spPr>
        <a:xfrm>
          <a:off x="2154470" y="1130421"/>
          <a:ext cx="1614842" cy="968905"/>
        </a:xfrm>
        <a:prstGeom prst="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Relevant</a:t>
          </a:r>
        </a:p>
      </dsp:txBody>
      <dsp:txXfrm>
        <a:off x="2154470" y="1130421"/>
        <a:ext cx="1614842" cy="968905"/>
      </dsp:txXfrm>
    </dsp:sp>
    <dsp:sp modelId="{801F8F67-89B7-A849-BC54-7F4DDD70BFC8}">
      <dsp:nvSpPr>
        <dsp:cNvPr id="0" name=""/>
        <dsp:cNvSpPr/>
      </dsp:nvSpPr>
      <dsp:spPr>
        <a:xfrm>
          <a:off x="3930796" y="1130421"/>
          <a:ext cx="1614842" cy="968905"/>
        </a:xfrm>
        <a:prstGeom prst="rect">
          <a:avLst/>
        </a:prstGeom>
        <a:gradFill rotWithShape="0">
          <a:gsLst>
            <a:gs pos="0">
              <a:schemeClr val="accent2">
                <a:hueOff val="812888"/>
                <a:satOff val="-3979"/>
                <a:lumOff val="2235"/>
                <a:alphaOff val="0"/>
                <a:tint val="98000"/>
                <a:lumMod val="114000"/>
              </a:schemeClr>
            </a:gs>
            <a:gs pos="100000">
              <a:schemeClr val="accent2">
                <a:hueOff val="812888"/>
                <a:satOff val="-3979"/>
                <a:lumOff val="223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Reliable</a:t>
          </a:r>
        </a:p>
      </dsp:txBody>
      <dsp:txXfrm>
        <a:off x="3930796" y="1130421"/>
        <a:ext cx="1614842" cy="968905"/>
      </dsp:txXfrm>
    </dsp:sp>
    <dsp:sp modelId="{65F47CCF-856E-0344-8D1F-89736CCA09BB}">
      <dsp:nvSpPr>
        <dsp:cNvPr id="0" name=""/>
        <dsp:cNvSpPr/>
      </dsp:nvSpPr>
      <dsp:spPr>
        <a:xfrm>
          <a:off x="5707123" y="1130421"/>
          <a:ext cx="1614842" cy="968905"/>
        </a:xfrm>
        <a:prstGeom prst="rect">
          <a:avLst/>
        </a:prstGeom>
        <a:gradFill rotWithShape="0">
          <a:gsLst>
            <a:gs pos="0">
              <a:schemeClr val="accent2">
                <a:hueOff val="948370"/>
                <a:satOff val="-4642"/>
                <a:lumOff val="2607"/>
                <a:alphaOff val="0"/>
                <a:tint val="98000"/>
                <a:lumMod val="114000"/>
              </a:schemeClr>
            </a:gs>
            <a:gs pos="100000">
              <a:schemeClr val="accent2">
                <a:hueOff val="948370"/>
                <a:satOff val="-4642"/>
                <a:lumOff val="2607"/>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Secure</a:t>
          </a:r>
        </a:p>
      </dsp:txBody>
      <dsp:txXfrm>
        <a:off x="5707123" y="1130421"/>
        <a:ext cx="1614842" cy="968905"/>
      </dsp:txXfrm>
    </dsp:sp>
    <dsp:sp modelId="{18984B30-7957-D247-A828-0017578D6FA3}">
      <dsp:nvSpPr>
        <dsp:cNvPr id="0" name=""/>
        <dsp:cNvSpPr/>
      </dsp:nvSpPr>
      <dsp:spPr>
        <a:xfrm>
          <a:off x="1266306" y="2260810"/>
          <a:ext cx="1614842" cy="968905"/>
        </a:xfrm>
        <a:prstGeom prst="rect">
          <a:avLst/>
        </a:prstGeom>
        <a:gradFill rotWithShape="0">
          <a:gsLst>
            <a:gs pos="0">
              <a:schemeClr val="accent2">
                <a:hueOff val="1083851"/>
                <a:satOff val="-5306"/>
                <a:lumOff val="2980"/>
                <a:alphaOff val="0"/>
                <a:tint val="98000"/>
                <a:lumMod val="114000"/>
              </a:schemeClr>
            </a:gs>
            <a:gs pos="100000">
              <a:schemeClr val="accent2">
                <a:hueOff val="1083851"/>
                <a:satOff val="-5306"/>
                <a:lumOff val="298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Simple</a:t>
          </a:r>
        </a:p>
      </dsp:txBody>
      <dsp:txXfrm>
        <a:off x="1266306" y="2260810"/>
        <a:ext cx="1614842" cy="968905"/>
      </dsp:txXfrm>
    </dsp:sp>
    <dsp:sp modelId="{3B7B3E84-041C-AC4A-B03D-A885E0E07FFB}">
      <dsp:nvSpPr>
        <dsp:cNvPr id="0" name=""/>
        <dsp:cNvSpPr/>
      </dsp:nvSpPr>
      <dsp:spPr>
        <a:xfrm>
          <a:off x="3042633" y="2260810"/>
          <a:ext cx="1614842" cy="968905"/>
        </a:xfrm>
        <a:prstGeom prst="rect">
          <a:avLst/>
        </a:prstGeom>
        <a:gradFill rotWithShape="0">
          <a:gsLst>
            <a:gs pos="0">
              <a:schemeClr val="accent2">
                <a:hueOff val="1219333"/>
                <a:satOff val="-5969"/>
                <a:lumOff val="3352"/>
                <a:alphaOff val="0"/>
                <a:tint val="98000"/>
                <a:lumMod val="114000"/>
              </a:schemeClr>
            </a:gs>
            <a:gs pos="100000">
              <a:schemeClr val="accent2">
                <a:hueOff val="1219333"/>
                <a:satOff val="-5969"/>
                <a:lumOff val="335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Timely</a:t>
          </a:r>
        </a:p>
      </dsp:txBody>
      <dsp:txXfrm>
        <a:off x="3042633" y="2260810"/>
        <a:ext cx="1614842" cy="968905"/>
      </dsp:txXfrm>
    </dsp:sp>
    <dsp:sp modelId="{1D877517-1342-6D49-AE37-BD1AC7102932}">
      <dsp:nvSpPr>
        <dsp:cNvPr id="0" name=""/>
        <dsp:cNvSpPr/>
      </dsp:nvSpPr>
      <dsp:spPr>
        <a:xfrm>
          <a:off x="4818959" y="2260810"/>
          <a:ext cx="1614842" cy="968905"/>
        </a:xfrm>
        <a:prstGeom prst="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Verifiable</a:t>
          </a:r>
        </a:p>
      </dsp:txBody>
      <dsp:txXfrm>
        <a:off x="4818959" y="2260810"/>
        <a:ext cx="1614842" cy="96890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EBFD4F-F728-D14D-9B3F-C442752DDAD0}"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21664-64E6-D642-8770-765BBB6EAC11}" type="slidenum">
              <a:rPr lang="en-US" smtClean="0"/>
              <a:t>‹#›</a:t>
            </a:fld>
            <a:endParaRPr lang="en-US"/>
          </a:p>
        </p:txBody>
      </p:sp>
    </p:spTree>
    <p:extLst>
      <p:ext uri="{BB962C8B-B14F-4D97-AF65-F5344CB8AC3E}">
        <p14:creationId xmlns:p14="http://schemas.microsoft.com/office/powerpoint/2010/main" val="315227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484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14</a:t>
            </a:fld>
            <a:endParaRPr lang="en-US"/>
          </a:p>
        </p:txBody>
      </p:sp>
    </p:spTree>
    <p:extLst>
      <p:ext uri="{BB962C8B-B14F-4D97-AF65-F5344CB8AC3E}">
        <p14:creationId xmlns:p14="http://schemas.microsoft.com/office/powerpoint/2010/main" val="2108752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345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database application sends corresponding instructions to the DBMS on what to do with the data. In turn, it’s the DBMS which performs these instructions onto the linked database.</a:t>
            </a:r>
          </a:p>
          <a:p>
            <a:r>
              <a:rPr lang="en-US" dirty="0"/>
              <a:t>A database is still a collection of files, but it is no longer known to the application program, nor to use (regardless of whether we are programmers or end users). The database &amp; it’s structure is only known to the DBMS.</a:t>
            </a:r>
          </a:p>
          <a:p>
            <a:endParaRPr lang="en-US" dirty="0"/>
          </a:p>
          <a:p>
            <a:r>
              <a:rPr lang="en-US" dirty="0"/>
              <a:t>Even the mode of storing data is only known to the DBMS.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188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faa49e68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faa49e68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231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faa49e68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faa49e68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238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faa49e68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faa49e68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600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thinking, how will CCINFOM be useful in your future job? There is a reason information management is a core computing course. This course is designed for different roles in the entire database environment.</a:t>
            </a:r>
          </a:p>
          <a:p>
            <a:endParaRPr lang="en-US" dirty="0"/>
          </a:p>
          <a:p>
            <a:r>
              <a:rPr lang="en-US" dirty="0"/>
              <a:t>Other more advanced skills for database environment roles are developed in subjects that proceed CCINFOM:</a:t>
            </a:r>
          </a:p>
          <a:p>
            <a:r>
              <a:rPr lang="en-US" dirty="0"/>
              <a:t>Skills as a database developer are further enhanced as you…</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58ED2FA2-85C8-1948-925F-B4C1D17242FB}"/>
              </a:ext>
            </a:extLst>
          </p:cNvPr>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141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faa49e68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faa49e68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172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228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pause this presentation first as you write your answer and resume when you are ready.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645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5</a:t>
            </a:fld>
            <a:endParaRPr lang="en-US"/>
          </a:p>
        </p:txBody>
      </p:sp>
    </p:spTree>
    <p:extLst>
      <p:ext uri="{BB962C8B-B14F-4D97-AF65-F5344CB8AC3E}">
        <p14:creationId xmlns:p14="http://schemas.microsoft.com/office/powerpoint/2010/main" val="3325594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pause this presentation first as you write your answer and resume when you are ready.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534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pause this presentation first as you write your answer and resume when you are ready.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212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pause this presentation first as you write your answer and resume when you are ready.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866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pause this presentation first as you write your answer and resume when you are ready.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354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pause this presentation first as you write your answer and resume when you are ready.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17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pause this presentation first as you write your answer and resume when you are ready.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173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pause this presentation first as you write your answer and resume when you are ready.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118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48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981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58ED2FA2-85C8-1948-925F-B4C1D17242FB}"/>
              </a:ext>
            </a:extLst>
          </p:cNvPr>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649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179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34</a:t>
            </a:fld>
            <a:endParaRPr lang="en-US"/>
          </a:p>
        </p:txBody>
      </p:sp>
    </p:spTree>
    <p:extLst>
      <p:ext uri="{BB962C8B-B14F-4D97-AF65-F5344CB8AC3E}">
        <p14:creationId xmlns:p14="http://schemas.microsoft.com/office/powerpoint/2010/main" val="4028053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720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474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885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702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279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58ED2FA2-85C8-1948-925F-B4C1D17242FB}"/>
              </a:ext>
            </a:extLst>
          </p:cNvPr>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045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468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Quality information should be</a:t>
            </a:r>
          </a:p>
          <a:p>
            <a:r>
              <a:rPr lang="en-PH" sz="1200" b="0" i="0" kern="1200" dirty="0">
                <a:solidFill>
                  <a:schemeClr val="tx1"/>
                </a:solidFill>
                <a:effectLst/>
                <a:latin typeface="+mn-lt"/>
                <a:ea typeface="+mn-ea"/>
                <a:cs typeface="+mn-cs"/>
              </a:rPr>
              <a:t>We will be discussing these characteristics one by one.</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122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58ED2FA2-85C8-1948-925F-B4C1D17242FB}"/>
              </a:ext>
            </a:extLst>
          </p:cNvPr>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79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5121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58ED2FA2-85C8-1948-925F-B4C1D17242FB}"/>
              </a:ext>
            </a:extLst>
          </p:cNvPr>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127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58ED2FA2-85C8-1948-925F-B4C1D17242FB}"/>
              </a:ext>
            </a:extLst>
          </p:cNvPr>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989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58ED2FA2-85C8-1948-925F-B4C1D17242FB}"/>
              </a:ext>
            </a:extLst>
          </p:cNvPr>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639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an </a:t>
            </a:r>
            <a:r>
              <a:rPr lang="en-US" dirty="0" err="1"/>
              <a:t>AnimoSpace</a:t>
            </a:r>
            <a:r>
              <a:rPr lang="en-US" dirty="0"/>
              <a:t> discussion board created in your class for this topic, kindly post your questions there in order for the rest of the class to see the replies. Otherwise, you may reach out to your instructor through the communication channels provided.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775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8156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49</a:t>
            </a:fld>
            <a:endParaRPr lang="en-US"/>
          </a:p>
        </p:txBody>
      </p:sp>
    </p:spTree>
    <p:extLst>
      <p:ext uri="{BB962C8B-B14F-4D97-AF65-F5344CB8AC3E}">
        <p14:creationId xmlns:p14="http://schemas.microsoft.com/office/powerpoint/2010/main" val="2910865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end of this session. Please check the </a:t>
            </a:r>
            <a:r>
              <a:rPr lang="en-US" dirty="0" err="1"/>
              <a:t>AnimoSpace</a:t>
            </a:r>
            <a:r>
              <a:rPr lang="en-US" dirty="0"/>
              <a:t> course for your section and keep yourself updated regarding other relevant materials or tasks on this topic. Thank you and keep safe always.</a:t>
            </a:r>
          </a:p>
        </p:txBody>
      </p:sp>
      <p:sp>
        <p:nvSpPr>
          <p:cNvPr id="4" name="Slide Number Placeholder 3"/>
          <p:cNvSpPr>
            <a:spLocks noGrp="1"/>
          </p:cNvSpPr>
          <p:nvPr>
            <p:ph type="sldNum" sz="quarter" idx="5"/>
          </p:nvPr>
        </p:nvSpPr>
        <p:spPr/>
        <p:txBody>
          <a:bodyPr/>
          <a:lstStyle/>
          <a:p>
            <a:fld id="{72221664-64E6-D642-8770-765BBB6EAC11}" type="slidenum">
              <a:rPr lang="en-US" smtClean="0"/>
              <a:t>50</a:t>
            </a:fld>
            <a:endParaRPr lang="en-US"/>
          </a:p>
        </p:txBody>
      </p:sp>
    </p:spTree>
    <p:extLst>
      <p:ext uri="{BB962C8B-B14F-4D97-AF65-F5344CB8AC3E}">
        <p14:creationId xmlns:p14="http://schemas.microsoft.com/office/powerpoint/2010/main" val="1055463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aims at understanding what file-based systems are and their structure; understanding the issues of file-based systems; and understanding the basics of database systems and how they came about.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388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221664-64E6-D642-8770-765BBB6EA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036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11</a:t>
            </a:fld>
            <a:endParaRPr lang="en-US"/>
          </a:p>
        </p:txBody>
      </p:sp>
    </p:spTree>
    <p:extLst>
      <p:ext uri="{BB962C8B-B14F-4D97-AF65-F5344CB8AC3E}">
        <p14:creationId xmlns:p14="http://schemas.microsoft.com/office/powerpoint/2010/main" val="2731557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12</a:t>
            </a:fld>
            <a:endParaRPr lang="en-US"/>
          </a:p>
        </p:txBody>
      </p:sp>
    </p:spTree>
    <p:extLst>
      <p:ext uri="{BB962C8B-B14F-4D97-AF65-F5344CB8AC3E}">
        <p14:creationId xmlns:p14="http://schemas.microsoft.com/office/powerpoint/2010/main" val="2874484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13</a:t>
            </a:fld>
            <a:endParaRPr lang="en-US"/>
          </a:p>
        </p:txBody>
      </p:sp>
    </p:spTree>
    <p:extLst>
      <p:ext uri="{BB962C8B-B14F-4D97-AF65-F5344CB8AC3E}">
        <p14:creationId xmlns:p14="http://schemas.microsoft.com/office/powerpoint/2010/main" val="3208873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6600" b="1" i="0">
                <a:latin typeface="Avenir Heavy" panose="02000503020000020003"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latin typeface="Avenir Book" panose="02000503020000020003"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3303632" y="554200"/>
            <a:ext cx="83256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3303632" y="6320000"/>
            <a:ext cx="83256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3162300" y="840300"/>
            <a:ext cx="8442000" cy="2056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200"/>
              <a:buFont typeface="Fira Sans Extra Condensed"/>
              <a:buNone/>
              <a:defRPr sz="5600">
                <a:solidFill>
                  <a:schemeClr val="lt1"/>
                </a:solidFill>
                <a:latin typeface="Fira Sans Extra Condensed"/>
                <a:ea typeface="Fira Sans Extra Condensed"/>
                <a:cs typeface="Fira Sans Extra Condensed"/>
                <a:sym typeface="Fira Sans Extra Condensed"/>
              </a:defRPr>
            </a:lvl1pPr>
            <a:lvl2pPr lvl="1">
              <a:spcBef>
                <a:spcPts val="0"/>
              </a:spcBef>
              <a:spcAft>
                <a:spcPts val="0"/>
              </a:spcAft>
              <a:buClr>
                <a:schemeClr val="lt1"/>
              </a:buClr>
              <a:buSzPts val="4200"/>
              <a:buFont typeface="Fira Sans Extra Condensed"/>
              <a:buNone/>
              <a:defRPr sz="5600">
                <a:solidFill>
                  <a:schemeClr val="lt1"/>
                </a:solidFill>
                <a:latin typeface="Fira Sans Extra Condensed"/>
                <a:ea typeface="Fira Sans Extra Condensed"/>
                <a:cs typeface="Fira Sans Extra Condensed"/>
                <a:sym typeface="Fira Sans Extra Condensed"/>
              </a:defRPr>
            </a:lvl2pPr>
            <a:lvl3pPr lvl="2">
              <a:spcBef>
                <a:spcPts val="0"/>
              </a:spcBef>
              <a:spcAft>
                <a:spcPts val="0"/>
              </a:spcAft>
              <a:buClr>
                <a:schemeClr val="lt1"/>
              </a:buClr>
              <a:buSzPts val="4200"/>
              <a:buFont typeface="Fira Sans Extra Condensed"/>
              <a:buNone/>
              <a:defRPr sz="5600">
                <a:solidFill>
                  <a:schemeClr val="lt1"/>
                </a:solidFill>
                <a:latin typeface="Fira Sans Extra Condensed"/>
                <a:ea typeface="Fira Sans Extra Condensed"/>
                <a:cs typeface="Fira Sans Extra Condensed"/>
                <a:sym typeface="Fira Sans Extra Condensed"/>
              </a:defRPr>
            </a:lvl3pPr>
            <a:lvl4pPr lvl="3">
              <a:spcBef>
                <a:spcPts val="0"/>
              </a:spcBef>
              <a:spcAft>
                <a:spcPts val="0"/>
              </a:spcAft>
              <a:buClr>
                <a:schemeClr val="lt1"/>
              </a:buClr>
              <a:buSzPts val="4200"/>
              <a:buFont typeface="Fira Sans Extra Condensed"/>
              <a:buNone/>
              <a:defRPr sz="5600">
                <a:solidFill>
                  <a:schemeClr val="lt1"/>
                </a:solidFill>
                <a:latin typeface="Fira Sans Extra Condensed"/>
                <a:ea typeface="Fira Sans Extra Condensed"/>
                <a:cs typeface="Fira Sans Extra Condensed"/>
                <a:sym typeface="Fira Sans Extra Condensed"/>
              </a:defRPr>
            </a:lvl4pPr>
            <a:lvl5pPr lvl="4">
              <a:spcBef>
                <a:spcPts val="0"/>
              </a:spcBef>
              <a:spcAft>
                <a:spcPts val="0"/>
              </a:spcAft>
              <a:buClr>
                <a:schemeClr val="lt1"/>
              </a:buClr>
              <a:buSzPts val="4200"/>
              <a:buFont typeface="Fira Sans Extra Condensed"/>
              <a:buNone/>
              <a:defRPr sz="5600">
                <a:solidFill>
                  <a:schemeClr val="lt1"/>
                </a:solidFill>
                <a:latin typeface="Fira Sans Extra Condensed"/>
                <a:ea typeface="Fira Sans Extra Condensed"/>
                <a:cs typeface="Fira Sans Extra Condensed"/>
                <a:sym typeface="Fira Sans Extra Condensed"/>
              </a:defRPr>
            </a:lvl5pPr>
            <a:lvl6pPr lvl="5">
              <a:spcBef>
                <a:spcPts val="0"/>
              </a:spcBef>
              <a:spcAft>
                <a:spcPts val="0"/>
              </a:spcAft>
              <a:buClr>
                <a:schemeClr val="lt1"/>
              </a:buClr>
              <a:buSzPts val="4200"/>
              <a:buFont typeface="Fira Sans Extra Condensed"/>
              <a:buNone/>
              <a:defRPr sz="5600">
                <a:solidFill>
                  <a:schemeClr val="lt1"/>
                </a:solidFill>
                <a:latin typeface="Fira Sans Extra Condensed"/>
                <a:ea typeface="Fira Sans Extra Condensed"/>
                <a:cs typeface="Fira Sans Extra Condensed"/>
                <a:sym typeface="Fira Sans Extra Condensed"/>
              </a:defRPr>
            </a:lvl6pPr>
            <a:lvl7pPr lvl="6">
              <a:spcBef>
                <a:spcPts val="0"/>
              </a:spcBef>
              <a:spcAft>
                <a:spcPts val="0"/>
              </a:spcAft>
              <a:buClr>
                <a:schemeClr val="lt1"/>
              </a:buClr>
              <a:buSzPts val="4200"/>
              <a:buFont typeface="Fira Sans Extra Condensed"/>
              <a:buNone/>
              <a:defRPr sz="5600">
                <a:solidFill>
                  <a:schemeClr val="lt1"/>
                </a:solidFill>
                <a:latin typeface="Fira Sans Extra Condensed"/>
                <a:ea typeface="Fira Sans Extra Condensed"/>
                <a:cs typeface="Fira Sans Extra Condensed"/>
                <a:sym typeface="Fira Sans Extra Condensed"/>
              </a:defRPr>
            </a:lvl7pPr>
            <a:lvl8pPr lvl="7">
              <a:spcBef>
                <a:spcPts val="0"/>
              </a:spcBef>
              <a:spcAft>
                <a:spcPts val="0"/>
              </a:spcAft>
              <a:buClr>
                <a:schemeClr val="lt1"/>
              </a:buClr>
              <a:buSzPts val="4200"/>
              <a:buFont typeface="Fira Sans Extra Condensed"/>
              <a:buNone/>
              <a:defRPr sz="5600">
                <a:solidFill>
                  <a:schemeClr val="lt1"/>
                </a:solidFill>
                <a:latin typeface="Fira Sans Extra Condensed"/>
                <a:ea typeface="Fira Sans Extra Condensed"/>
                <a:cs typeface="Fira Sans Extra Condensed"/>
                <a:sym typeface="Fira Sans Extra Condensed"/>
              </a:defRPr>
            </a:lvl8pPr>
            <a:lvl9pPr lvl="8">
              <a:spcBef>
                <a:spcPts val="0"/>
              </a:spcBef>
              <a:spcAft>
                <a:spcPts val="0"/>
              </a:spcAft>
              <a:buClr>
                <a:schemeClr val="lt1"/>
              </a:buClr>
              <a:buSzPts val="4200"/>
              <a:buFont typeface="Fira Sans Extra Condensed"/>
              <a:buNone/>
              <a:defRPr sz="5600">
                <a:solidFill>
                  <a:schemeClr val="lt1"/>
                </a:solidFill>
                <a:latin typeface="Fira Sans Extra Condensed"/>
                <a:ea typeface="Fira Sans Extra Condensed"/>
                <a:cs typeface="Fira Sans Extra Condensed"/>
                <a:sym typeface="Fira Sans Extra Condensed"/>
              </a:defRPr>
            </a:lvl9pPr>
          </a:lstStyle>
          <a:p>
            <a:endParaRPr/>
          </a:p>
        </p:txBody>
      </p:sp>
      <p:sp>
        <p:nvSpPr>
          <p:cNvPr id="14" name="Google Shape;14;p2"/>
          <p:cNvSpPr txBox="1">
            <a:spLocks noGrp="1"/>
          </p:cNvSpPr>
          <p:nvPr>
            <p:ph type="subTitle" idx="1"/>
          </p:nvPr>
        </p:nvSpPr>
        <p:spPr>
          <a:xfrm>
            <a:off x="3187023" y="4317933"/>
            <a:ext cx="8442000" cy="16556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2400">
                <a:solidFill>
                  <a:schemeClr val="lt1"/>
                </a:solidFill>
              </a:defRPr>
            </a:lvl2pPr>
            <a:lvl3pPr lvl="2">
              <a:lnSpc>
                <a:spcPct val="100000"/>
              </a:lnSpc>
              <a:spcBef>
                <a:spcPts val="0"/>
              </a:spcBef>
              <a:spcAft>
                <a:spcPts val="0"/>
              </a:spcAft>
              <a:buClr>
                <a:schemeClr val="lt1"/>
              </a:buClr>
              <a:buSzPts val="1800"/>
              <a:buNone/>
              <a:defRPr sz="2400">
                <a:solidFill>
                  <a:schemeClr val="lt1"/>
                </a:solidFill>
              </a:defRPr>
            </a:lvl3pPr>
            <a:lvl4pPr lvl="3">
              <a:lnSpc>
                <a:spcPct val="100000"/>
              </a:lnSpc>
              <a:spcBef>
                <a:spcPts val="0"/>
              </a:spcBef>
              <a:spcAft>
                <a:spcPts val="0"/>
              </a:spcAft>
              <a:buClr>
                <a:schemeClr val="lt1"/>
              </a:buClr>
              <a:buSzPts val="1800"/>
              <a:buNone/>
              <a:defRPr sz="2400">
                <a:solidFill>
                  <a:schemeClr val="lt1"/>
                </a:solidFill>
              </a:defRPr>
            </a:lvl4pPr>
            <a:lvl5pPr lvl="4">
              <a:lnSpc>
                <a:spcPct val="100000"/>
              </a:lnSpc>
              <a:spcBef>
                <a:spcPts val="0"/>
              </a:spcBef>
              <a:spcAft>
                <a:spcPts val="0"/>
              </a:spcAft>
              <a:buClr>
                <a:schemeClr val="lt1"/>
              </a:buClr>
              <a:buSzPts val="1800"/>
              <a:buNone/>
              <a:defRPr sz="2400">
                <a:solidFill>
                  <a:schemeClr val="lt1"/>
                </a:solidFill>
              </a:defRPr>
            </a:lvl5pPr>
            <a:lvl6pPr lvl="5">
              <a:lnSpc>
                <a:spcPct val="100000"/>
              </a:lnSpc>
              <a:spcBef>
                <a:spcPts val="0"/>
              </a:spcBef>
              <a:spcAft>
                <a:spcPts val="0"/>
              </a:spcAft>
              <a:buClr>
                <a:schemeClr val="lt1"/>
              </a:buClr>
              <a:buSzPts val="1800"/>
              <a:buNone/>
              <a:defRPr sz="2400">
                <a:solidFill>
                  <a:schemeClr val="lt1"/>
                </a:solidFill>
              </a:defRPr>
            </a:lvl6pPr>
            <a:lvl7pPr lvl="6">
              <a:lnSpc>
                <a:spcPct val="100000"/>
              </a:lnSpc>
              <a:spcBef>
                <a:spcPts val="0"/>
              </a:spcBef>
              <a:spcAft>
                <a:spcPts val="0"/>
              </a:spcAft>
              <a:buClr>
                <a:schemeClr val="lt1"/>
              </a:buClr>
              <a:buSzPts val="1800"/>
              <a:buNone/>
              <a:defRPr sz="2400">
                <a:solidFill>
                  <a:schemeClr val="lt1"/>
                </a:solidFill>
              </a:defRPr>
            </a:lvl7pPr>
            <a:lvl8pPr lvl="7">
              <a:lnSpc>
                <a:spcPct val="100000"/>
              </a:lnSpc>
              <a:spcBef>
                <a:spcPts val="0"/>
              </a:spcBef>
              <a:spcAft>
                <a:spcPts val="0"/>
              </a:spcAft>
              <a:buClr>
                <a:schemeClr val="lt1"/>
              </a:buClr>
              <a:buSzPts val="1800"/>
              <a:buNone/>
              <a:defRPr sz="2400">
                <a:solidFill>
                  <a:schemeClr val="lt1"/>
                </a:solidFill>
              </a:defRPr>
            </a:lvl8pPr>
            <a:lvl9pPr lvl="8">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5" name="Google Shape;15;p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10434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541900" y="2409100"/>
            <a:ext cx="11062400" cy="2056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None/>
              <a:defRPr sz="6400">
                <a:solidFill>
                  <a:schemeClr val="lt1"/>
                </a:solidFill>
              </a:defRPr>
            </a:lvl1pPr>
            <a:lvl2pPr lvl="1" algn="ctr">
              <a:spcBef>
                <a:spcPts val="0"/>
              </a:spcBef>
              <a:spcAft>
                <a:spcPts val="0"/>
              </a:spcAft>
              <a:buClr>
                <a:schemeClr val="lt1"/>
              </a:buClr>
              <a:buSzPts val="4800"/>
              <a:buNone/>
              <a:defRPr sz="6400">
                <a:solidFill>
                  <a:schemeClr val="lt1"/>
                </a:solidFill>
              </a:defRPr>
            </a:lvl2pPr>
            <a:lvl3pPr lvl="2" algn="ctr">
              <a:spcBef>
                <a:spcPts val="0"/>
              </a:spcBef>
              <a:spcAft>
                <a:spcPts val="0"/>
              </a:spcAft>
              <a:buClr>
                <a:schemeClr val="lt1"/>
              </a:buClr>
              <a:buSzPts val="4800"/>
              <a:buNone/>
              <a:defRPr sz="6400">
                <a:solidFill>
                  <a:schemeClr val="lt1"/>
                </a:solidFill>
              </a:defRPr>
            </a:lvl3pPr>
            <a:lvl4pPr lvl="3" algn="ctr">
              <a:spcBef>
                <a:spcPts val="0"/>
              </a:spcBef>
              <a:spcAft>
                <a:spcPts val="0"/>
              </a:spcAft>
              <a:buClr>
                <a:schemeClr val="lt1"/>
              </a:buClr>
              <a:buSzPts val="4800"/>
              <a:buNone/>
              <a:defRPr sz="6400">
                <a:solidFill>
                  <a:schemeClr val="lt1"/>
                </a:solidFill>
              </a:defRPr>
            </a:lvl4pPr>
            <a:lvl5pPr lvl="4" algn="ctr">
              <a:spcBef>
                <a:spcPts val="0"/>
              </a:spcBef>
              <a:spcAft>
                <a:spcPts val="0"/>
              </a:spcAft>
              <a:buClr>
                <a:schemeClr val="lt1"/>
              </a:buClr>
              <a:buSzPts val="4800"/>
              <a:buNone/>
              <a:defRPr sz="6400">
                <a:solidFill>
                  <a:schemeClr val="lt1"/>
                </a:solidFill>
              </a:defRPr>
            </a:lvl5pPr>
            <a:lvl6pPr lvl="5" algn="ctr">
              <a:spcBef>
                <a:spcPts val="0"/>
              </a:spcBef>
              <a:spcAft>
                <a:spcPts val="0"/>
              </a:spcAft>
              <a:buClr>
                <a:schemeClr val="lt1"/>
              </a:buClr>
              <a:buSzPts val="4800"/>
              <a:buNone/>
              <a:defRPr sz="6400">
                <a:solidFill>
                  <a:schemeClr val="lt1"/>
                </a:solidFill>
              </a:defRPr>
            </a:lvl6pPr>
            <a:lvl7pPr lvl="6" algn="ctr">
              <a:spcBef>
                <a:spcPts val="0"/>
              </a:spcBef>
              <a:spcAft>
                <a:spcPts val="0"/>
              </a:spcAft>
              <a:buClr>
                <a:schemeClr val="lt1"/>
              </a:buClr>
              <a:buSzPts val="4800"/>
              <a:buNone/>
              <a:defRPr sz="6400">
                <a:solidFill>
                  <a:schemeClr val="lt1"/>
                </a:solidFill>
              </a:defRPr>
            </a:lvl7pPr>
            <a:lvl8pPr lvl="7" algn="ctr">
              <a:spcBef>
                <a:spcPts val="0"/>
              </a:spcBef>
              <a:spcAft>
                <a:spcPts val="0"/>
              </a:spcAft>
              <a:buClr>
                <a:schemeClr val="lt1"/>
              </a:buClr>
              <a:buSzPts val="4800"/>
              <a:buNone/>
              <a:defRPr sz="6400">
                <a:solidFill>
                  <a:schemeClr val="lt1"/>
                </a:solidFill>
              </a:defRPr>
            </a:lvl8pPr>
            <a:lvl9pPr lvl="8" algn="ctr">
              <a:spcBef>
                <a:spcPts val="0"/>
              </a:spcBef>
              <a:spcAft>
                <a:spcPts val="0"/>
              </a:spcAft>
              <a:buClr>
                <a:schemeClr val="lt1"/>
              </a:buClr>
              <a:buSzPts val="4800"/>
              <a:buNone/>
              <a:defRPr sz="6400">
                <a:solidFill>
                  <a:schemeClr val="lt1"/>
                </a:solidFill>
              </a:defRPr>
            </a:lvl9pPr>
          </a:lstStyle>
          <a:p>
            <a:endParaRPr/>
          </a:p>
        </p:txBody>
      </p:sp>
      <p:sp>
        <p:nvSpPr>
          <p:cNvPr id="20" name="Google Shape;20;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4032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venir Heavy" panose="02000503020000020003" pitchFamily="2" charset="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atin typeface="Avenir Book" panose="02000503020000020003" pitchFamily="2" charset="0"/>
              </a:defRPr>
            </a:lvl1pPr>
            <a:lvl2pPr>
              <a:defRPr sz="2000">
                <a:latin typeface="Avenir Book" panose="02000503020000020003" pitchFamily="2" charset="0"/>
              </a:defRPr>
            </a:lvl2pPr>
            <a:lvl3pPr>
              <a:defRPr sz="1800">
                <a:latin typeface="Avenir Book" panose="02000503020000020003" pitchFamily="2" charset="0"/>
              </a:defRPr>
            </a:lvl3pPr>
            <a:lvl4pPr>
              <a:defRPr sz="1600">
                <a:latin typeface="Avenir Book" panose="02000503020000020003" pitchFamily="2" charset="0"/>
              </a:defRPr>
            </a:lvl4pPr>
            <a:lvl5pPr>
              <a:defRPr sz="1600">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cxnSp>
        <p:nvCxnSpPr>
          <p:cNvPr id="22" name="Google Shape;22;p4"/>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584800" y="627051"/>
            <a:ext cx="11022400" cy="847200"/>
          </a:xfrm>
          <a:prstGeom prst="rect">
            <a:avLst/>
          </a:prstGeom>
        </p:spPr>
        <p:txBody>
          <a:bodyPr spcFirstLastPara="1" wrap="square" lIns="91425" tIns="91425" rIns="91425" bIns="91425" anchor="t" anchorCtr="0">
            <a:normAutofit/>
          </a:bodyPr>
          <a:lstStyle>
            <a:lvl1pPr lvl="0">
              <a:spcBef>
                <a:spcPts val="0"/>
              </a:spcBef>
              <a:spcAft>
                <a:spcPts val="0"/>
              </a:spcAft>
              <a:buClr>
                <a:srgbClr val="45818E"/>
              </a:buClr>
              <a:buSzPts val="3000"/>
              <a:buNone/>
              <a:defRPr>
                <a:solidFill>
                  <a:srgbClr val="45818E"/>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619867" y="1547116"/>
            <a:ext cx="11022400" cy="45840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28" name="Google Shape;28;p4"/>
          <p:cNvCxnSpPr/>
          <p:nvPr/>
        </p:nvCxnSpPr>
        <p:spPr>
          <a:xfrm rot="10800000" flipH="1">
            <a:off x="525167" y="555667"/>
            <a:ext cx="2872800" cy="400"/>
          </a:xfrm>
          <a:prstGeom prst="straightConnector1">
            <a:avLst/>
          </a:prstGeom>
          <a:noFill/>
          <a:ln w="3810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530332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cxnSp>
        <p:nvCxnSpPr>
          <p:cNvPr id="30" name="Google Shape;30;p5"/>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31" name="Google Shape;31;p5"/>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32;p5"/>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33" name="Google Shape;33;p5"/>
          <p:cNvSpPr txBox="1">
            <a:spLocks noGrp="1"/>
          </p:cNvSpPr>
          <p:nvPr>
            <p:ph type="title"/>
          </p:nvPr>
        </p:nvSpPr>
        <p:spPr>
          <a:xfrm>
            <a:off x="619867" y="285200"/>
            <a:ext cx="11022400" cy="847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 name="Google Shape;34;p5"/>
          <p:cNvSpPr txBox="1">
            <a:spLocks noGrp="1"/>
          </p:cNvSpPr>
          <p:nvPr>
            <p:ph type="body" idx="1"/>
          </p:nvPr>
        </p:nvSpPr>
        <p:spPr>
          <a:xfrm>
            <a:off x="3200404" y="2136900"/>
            <a:ext cx="4095200" cy="4003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5" name="Google Shape;35;p5"/>
          <p:cNvSpPr txBox="1">
            <a:spLocks noGrp="1"/>
          </p:cNvSpPr>
          <p:nvPr>
            <p:ph type="body" idx="2"/>
          </p:nvPr>
        </p:nvSpPr>
        <p:spPr>
          <a:xfrm>
            <a:off x="7534096" y="2136900"/>
            <a:ext cx="4095200" cy="4003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6" name="Google Shape;3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5017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04400" y="548767"/>
            <a:ext cx="11360800" cy="85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9" name="Google Shape;39;p6"/>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832040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cxnSp>
        <p:nvCxnSpPr>
          <p:cNvPr id="41" name="Google Shape;41;p7"/>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42" name="Google Shape;42;p7"/>
          <p:cNvSpPr txBox="1">
            <a:spLocks noGrp="1"/>
          </p:cNvSpPr>
          <p:nvPr>
            <p:ph type="title"/>
          </p:nvPr>
        </p:nvSpPr>
        <p:spPr>
          <a:xfrm>
            <a:off x="426000" y="1248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3" name="Google Shape;43;p7"/>
          <p:cNvSpPr txBox="1">
            <a:spLocks noGrp="1"/>
          </p:cNvSpPr>
          <p:nvPr>
            <p:ph type="body" idx="1"/>
          </p:nvPr>
        </p:nvSpPr>
        <p:spPr>
          <a:xfrm>
            <a:off x="426000" y="2462405"/>
            <a:ext cx="3744000" cy="37416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44" name="Google Shape;44;p7"/>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88648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5"/>
        <p:cNvGrpSpPr/>
        <p:nvPr/>
      </p:nvGrpSpPr>
      <p:grpSpPr>
        <a:xfrm>
          <a:off x="0" y="0"/>
          <a:ext cx="0" cy="0"/>
          <a:chOff x="0" y="0"/>
          <a:chExt cx="0" cy="0"/>
        </a:xfrm>
      </p:grpSpPr>
      <p:cxnSp>
        <p:nvCxnSpPr>
          <p:cNvPr id="46" name="Google Shape;46;p8"/>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47" name="Google Shape;47;p8"/>
          <p:cNvSpPr txBox="1">
            <a:spLocks noGrp="1"/>
          </p:cNvSpPr>
          <p:nvPr>
            <p:ph type="title"/>
          </p:nvPr>
        </p:nvSpPr>
        <p:spPr>
          <a:xfrm>
            <a:off x="377471" y="949521"/>
            <a:ext cx="8325600" cy="5114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6400">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endParaRPr/>
          </a:p>
        </p:txBody>
      </p:sp>
      <p:sp>
        <p:nvSpPr>
          <p:cNvPr id="48" name="Google Shape;48;p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677333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sp>
        <p:nvSpPr>
          <p:cNvPr id="50" name="Google Shape;50;p9"/>
          <p:cNvSpPr/>
          <p:nvPr/>
        </p:nvSpPr>
        <p:spPr>
          <a:xfrm>
            <a:off x="6096000" y="1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51" name="Google Shape;51;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52" name="Google Shape;52;p9"/>
          <p:cNvSpPr txBox="1">
            <a:spLocks noGrp="1"/>
          </p:cNvSpPr>
          <p:nvPr>
            <p:ph type="title"/>
          </p:nvPr>
        </p:nvSpPr>
        <p:spPr>
          <a:xfrm>
            <a:off x="354000" y="1863133"/>
            <a:ext cx="5393600" cy="1757600"/>
          </a:xfrm>
          <a:prstGeom prst="rect">
            <a:avLst/>
          </a:prstGeom>
        </p:spPr>
        <p:txBody>
          <a:bodyPr spcFirstLastPara="1" wrap="square" lIns="91425" tIns="91425" rIns="91425" bIns="91425" anchor="b" anchorCtr="0">
            <a:normAutofit/>
          </a:bodyPr>
          <a:lstStyle>
            <a:lvl1pPr lvl="0">
              <a:spcBef>
                <a:spcPts val="0"/>
              </a:spcBef>
              <a:spcAft>
                <a:spcPts val="0"/>
              </a:spcAft>
              <a:buClr>
                <a:schemeClr val="dk1"/>
              </a:buClr>
              <a:buSzPts val="3600"/>
              <a:buNone/>
              <a:defRPr sz="4800">
                <a:solidFill>
                  <a:schemeClr val="dk1"/>
                </a:solidFill>
              </a:defRPr>
            </a:lvl1pPr>
            <a:lvl2pPr lvl="1">
              <a:spcBef>
                <a:spcPts val="0"/>
              </a:spcBef>
              <a:spcAft>
                <a:spcPts val="0"/>
              </a:spcAft>
              <a:buClr>
                <a:schemeClr val="dk1"/>
              </a:buClr>
              <a:buSzPts val="3600"/>
              <a:buNone/>
              <a:defRPr sz="4800">
                <a:solidFill>
                  <a:schemeClr val="dk1"/>
                </a:solidFill>
              </a:defRPr>
            </a:lvl2pPr>
            <a:lvl3pPr lvl="2">
              <a:spcBef>
                <a:spcPts val="0"/>
              </a:spcBef>
              <a:spcAft>
                <a:spcPts val="0"/>
              </a:spcAft>
              <a:buClr>
                <a:schemeClr val="dk1"/>
              </a:buClr>
              <a:buSzPts val="3600"/>
              <a:buNone/>
              <a:defRPr sz="4800">
                <a:solidFill>
                  <a:schemeClr val="dk1"/>
                </a:solidFill>
              </a:defRPr>
            </a:lvl3pPr>
            <a:lvl4pPr lvl="3">
              <a:spcBef>
                <a:spcPts val="0"/>
              </a:spcBef>
              <a:spcAft>
                <a:spcPts val="0"/>
              </a:spcAft>
              <a:buClr>
                <a:schemeClr val="dk1"/>
              </a:buClr>
              <a:buSzPts val="3600"/>
              <a:buNone/>
              <a:defRPr sz="4800">
                <a:solidFill>
                  <a:schemeClr val="dk1"/>
                </a:solidFill>
              </a:defRPr>
            </a:lvl4pPr>
            <a:lvl5pPr lvl="4">
              <a:spcBef>
                <a:spcPts val="0"/>
              </a:spcBef>
              <a:spcAft>
                <a:spcPts val="0"/>
              </a:spcAft>
              <a:buClr>
                <a:schemeClr val="dk1"/>
              </a:buClr>
              <a:buSzPts val="3600"/>
              <a:buNone/>
              <a:defRPr sz="4800">
                <a:solidFill>
                  <a:schemeClr val="dk1"/>
                </a:solidFill>
              </a:defRPr>
            </a:lvl5pPr>
            <a:lvl6pPr lvl="5">
              <a:spcBef>
                <a:spcPts val="0"/>
              </a:spcBef>
              <a:spcAft>
                <a:spcPts val="0"/>
              </a:spcAft>
              <a:buClr>
                <a:schemeClr val="dk1"/>
              </a:buClr>
              <a:buSzPts val="3600"/>
              <a:buNone/>
              <a:defRPr sz="4800">
                <a:solidFill>
                  <a:schemeClr val="dk1"/>
                </a:solidFill>
              </a:defRPr>
            </a:lvl6pPr>
            <a:lvl7pPr lvl="6">
              <a:spcBef>
                <a:spcPts val="0"/>
              </a:spcBef>
              <a:spcAft>
                <a:spcPts val="0"/>
              </a:spcAft>
              <a:buClr>
                <a:schemeClr val="dk1"/>
              </a:buClr>
              <a:buSzPts val="3600"/>
              <a:buNone/>
              <a:defRPr sz="4800">
                <a:solidFill>
                  <a:schemeClr val="dk1"/>
                </a:solidFill>
              </a:defRPr>
            </a:lvl7pPr>
            <a:lvl8pPr lvl="7">
              <a:spcBef>
                <a:spcPts val="0"/>
              </a:spcBef>
              <a:spcAft>
                <a:spcPts val="0"/>
              </a:spcAft>
              <a:buClr>
                <a:schemeClr val="dk1"/>
              </a:buClr>
              <a:buSzPts val="3600"/>
              <a:buNone/>
              <a:defRPr sz="4800">
                <a:solidFill>
                  <a:schemeClr val="dk1"/>
                </a:solidFill>
              </a:defRPr>
            </a:lvl8pPr>
            <a:lvl9pPr lvl="8">
              <a:spcBef>
                <a:spcPts val="0"/>
              </a:spcBef>
              <a:spcAft>
                <a:spcPts val="0"/>
              </a:spcAft>
              <a:buClr>
                <a:schemeClr val="dk1"/>
              </a:buClr>
              <a:buSzPts val="3600"/>
              <a:buNone/>
              <a:defRPr sz="4800">
                <a:solidFill>
                  <a:schemeClr val="dk1"/>
                </a:solidFill>
              </a:defRPr>
            </a:lvl9pPr>
          </a:lstStyle>
          <a:p>
            <a:endParaRPr/>
          </a:p>
        </p:txBody>
      </p:sp>
      <p:sp>
        <p:nvSpPr>
          <p:cNvPr id="53" name="Google Shape;53;p9"/>
          <p:cNvSpPr txBox="1">
            <a:spLocks noGrp="1"/>
          </p:cNvSpPr>
          <p:nvPr>
            <p:ph type="subTitle" idx="1"/>
          </p:nvPr>
        </p:nvSpPr>
        <p:spPr>
          <a:xfrm>
            <a:off x="354000" y="3647161"/>
            <a:ext cx="5393600" cy="1794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100"/>
              <a:buNone/>
              <a:defRPr sz="2800"/>
            </a:lvl1pPr>
            <a:lvl2pPr lvl="1">
              <a:lnSpc>
                <a:spcPct val="100000"/>
              </a:lnSpc>
              <a:spcBef>
                <a:spcPts val="0"/>
              </a:spcBef>
              <a:spcAft>
                <a:spcPts val="0"/>
              </a:spcAft>
              <a:buSzPts val="2100"/>
              <a:buNone/>
              <a:defRPr sz="2800"/>
            </a:lvl2pPr>
            <a:lvl3pPr lvl="2">
              <a:lnSpc>
                <a:spcPct val="100000"/>
              </a:lnSpc>
              <a:spcBef>
                <a:spcPts val="0"/>
              </a:spcBef>
              <a:spcAft>
                <a:spcPts val="0"/>
              </a:spcAft>
              <a:buSzPts val="2100"/>
              <a:buNone/>
              <a:defRPr sz="2800"/>
            </a:lvl3pPr>
            <a:lvl4pPr lvl="3">
              <a:lnSpc>
                <a:spcPct val="100000"/>
              </a:lnSpc>
              <a:spcBef>
                <a:spcPts val="0"/>
              </a:spcBef>
              <a:spcAft>
                <a:spcPts val="0"/>
              </a:spcAft>
              <a:buSzPts val="2100"/>
              <a:buNone/>
              <a:defRPr sz="2800"/>
            </a:lvl4pPr>
            <a:lvl5pPr lvl="4">
              <a:lnSpc>
                <a:spcPct val="100000"/>
              </a:lnSpc>
              <a:spcBef>
                <a:spcPts val="0"/>
              </a:spcBef>
              <a:spcAft>
                <a:spcPts val="0"/>
              </a:spcAft>
              <a:buSzPts val="2100"/>
              <a:buNone/>
              <a:defRPr sz="2800"/>
            </a:lvl5pPr>
            <a:lvl6pPr lvl="5">
              <a:lnSpc>
                <a:spcPct val="100000"/>
              </a:lnSpc>
              <a:spcBef>
                <a:spcPts val="0"/>
              </a:spcBef>
              <a:spcAft>
                <a:spcPts val="0"/>
              </a:spcAft>
              <a:buSzPts val="2100"/>
              <a:buNone/>
              <a:defRPr sz="2800"/>
            </a:lvl6pPr>
            <a:lvl7pPr lvl="6">
              <a:lnSpc>
                <a:spcPct val="100000"/>
              </a:lnSpc>
              <a:spcBef>
                <a:spcPts val="0"/>
              </a:spcBef>
              <a:spcAft>
                <a:spcPts val="0"/>
              </a:spcAft>
              <a:buSzPts val="2100"/>
              <a:buNone/>
              <a:defRPr sz="2800"/>
            </a:lvl7pPr>
            <a:lvl8pPr lvl="7">
              <a:lnSpc>
                <a:spcPct val="100000"/>
              </a:lnSpc>
              <a:spcBef>
                <a:spcPts val="0"/>
              </a:spcBef>
              <a:spcAft>
                <a:spcPts val="0"/>
              </a:spcAft>
              <a:buSzPts val="2100"/>
              <a:buNone/>
              <a:defRPr sz="2800"/>
            </a:lvl8pPr>
            <a:lvl9pPr lvl="8">
              <a:lnSpc>
                <a:spcPct val="100000"/>
              </a:lnSpc>
              <a:spcBef>
                <a:spcPts val="0"/>
              </a:spcBef>
              <a:spcAft>
                <a:spcPts val="0"/>
              </a:spcAft>
              <a:buSzPts val="2100"/>
              <a:buNone/>
              <a:defRPr sz="2800"/>
            </a:lvl9pPr>
          </a:lstStyle>
          <a:p>
            <a:endParaRPr/>
          </a:p>
        </p:txBody>
      </p:sp>
      <p:sp>
        <p:nvSpPr>
          <p:cNvPr id="54" name="Google Shape;54;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0"/>
              </a:spcBef>
              <a:spcAft>
                <a:spcPts val="0"/>
              </a:spcAft>
              <a:buClr>
                <a:schemeClr val="lt1"/>
              </a:buClr>
              <a:buSzPts val="1400"/>
              <a:buChar char="○"/>
              <a:defRPr>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endParaRPr/>
          </a:p>
        </p:txBody>
      </p:sp>
      <p:sp>
        <p:nvSpPr>
          <p:cNvPr id="55" name="Google Shape;55;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65637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6"/>
        <p:cNvGrpSpPr/>
        <p:nvPr/>
      </p:nvGrpSpPr>
      <p:grpSpPr>
        <a:xfrm>
          <a:off x="0" y="0"/>
          <a:ext cx="0" cy="0"/>
          <a:chOff x="0" y="0"/>
          <a:chExt cx="0" cy="0"/>
        </a:xfrm>
      </p:grpSpPr>
      <p:cxnSp>
        <p:nvCxnSpPr>
          <p:cNvPr id="57" name="Google Shape;57;p10"/>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58" name="Google Shape;58;p10"/>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59" name="Google Shape;59;p10"/>
          <p:cNvSpPr txBox="1">
            <a:spLocks noGrp="1"/>
          </p:cNvSpPr>
          <p:nvPr>
            <p:ph type="body" idx="1"/>
          </p:nvPr>
        </p:nvSpPr>
        <p:spPr>
          <a:xfrm>
            <a:off x="437356" y="5634700"/>
            <a:ext cx="11184800" cy="524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60" name="Google Shape;60;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62742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1"/>
        <p:cNvGrpSpPr/>
        <p:nvPr/>
      </p:nvGrpSpPr>
      <p:grpSpPr>
        <a:xfrm>
          <a:off x="0" y="0"/>
          <a:ext cx="0" cy="0"/>
          <a:chOff x="0" y="0"/>
          <a:chExt cx="0" cy="0"/>
        </a:xfrm>
      </p:grpSpPr>
      <p:cxnSp>
        <p:nvCxnSpPr>
          <p:cNvPr id="62" name="Google Shape;62;p11"/>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63" name="Google Shape;63;p11"/>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64" name="Google Shape;64;p11"/>
          <p:cNvSpPr txBox="1">
            <a:spLocks noGrp="1"/>
          </p:cNvSpPr>
          <p:nvPr>
            <p:ph type="title" hasCustomPrompt="1"/>
          </p:nvPr>
        </p:nvSpPr>
        <p:spPr>
          <a:xfrm>
            <a:off x="1138600" y="1739800"/>
            <a:ext cx="9914800" cy="2051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65" name="Google Shape;65;p11"/>
          <p:cNvSpPr txBox="1">
            <a:spLocks noGrp="1"/>
          </p:cNvSpPr>
          <p:nvPr>
            <p:ph type="body" idx="1"/>
          </p:nvPr>
        </p:nvSpPr>
        <p:spPr>
          <a:xfrm>
            <a:off x="1138600" y="3892600"/>
            <a:ext cx="9914800" cy="14288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66" name="Google Shape;66;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98235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9344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1" i="0" cap="none">
                <a:latin typeface="Avenir Heavy" panose="02000503020000020003"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latin typeface="Avenir Book" panose="02000503020000020003"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1/22/24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9867" y="285200"/>
            <a:ext cx="11022400" cy="847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Fira Sans Extra Condensed"/>
              <a:buNone/>
              <a:defRPr sz="3000" b="1">
                <a:solidFill>
                  <a:schemeClr val="dk2"/>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2"/>
              </a:buClr>
              <a:buSzPts val="3000"/>
              <a:buFont typeface="Fira Sans Extra Condensed"/>
              <a:buNone/>
              <a:defRPr sz="3000" b="1">
                <a:solidFill>
                  <a:schemeClr val="dk2"/>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2"/>
              </a:buClr>
              <a:buSzPts val="3000"/>
              <a:buFont typeface="Fira Sans Extra Condensed"/>
              <a:buNone/>
              <a:defRPr sz="3000" b="1">
                <a:solidFill>
                  <a:schemeClr val="dk2"/>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2"/>
              </a:buClr>
              <a:buSzPts val="3000"/>
              <a:buFont typeface="Fira Sans Extra Condensed"/>
              <a:buNone/>
              <a:defRPr sz="3000" b="1">
                <a:solidFill>
                  <a:schemeClr val="dk2"/>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2"/>
              </a:buClr>
              <a:buSzPts val="3000"/>
              <a:buFont typeface="Fira Sans Extra Condensed"/>
              <a:buNone/>
              <a:defRPr sz="3000" b="1">
                <a:solidFill>
                  <a:schemeClr val="dk2"/>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2"/>
              </a:buClr>
              <a:buSzPts val="3000"/>
              <a:buFont typeface="Fira Sans Extra Condensed"/>
              <a:buNone/>
              <a:defRPr sz="3000" b="1">
                <a:solidFill>
                  <a:schemeClr val="dk2"/>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2"/>
              </a:buClr>
              <a:buSzPts val="3000"/>
              <a:buFont typeface="Fira Sans Extra Condensed"/>
              <a:buNone/>
              <a:defRPr sz="3000" b="1">
                <a:solidFill>
                  <a:schemeClr val="dk2"/>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2"/>
              </a:buClr>
              <a:buSzPts val="3000"/>
              <a:buFont typeface="Fira Sans Extra Condensed"/>
              <a:buNone/>
              <a:defRPr sz="3000" b="1">
                <a:solidFill>
                  <a:schemeClr val="dk2"/>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2"/>
              </a:buClr>
              <a:buSzPts val="3000"/>
              <a:buFont typeface="Fira Sans Extra Condensed"/>
              <a:buNone/>
              <a:defRPr sz="3000" b="1">
                <a:solidFill>
                  <a:schemeClr val="dk2"/>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619867" y="1295484"/>
            <a:ext cx="11022400" cy="48356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Fira Sans Extra Condensed"/>
              <a:buChar char="●"/>
              <a:defRPr sz="1800">
                <a:solidFill>
                  <a:schemeClr val="dk2"/>
                </a:solidFill>
                <a:latin typeface="Fira Sans Extra Condensed"/>
                <a:ea typeface="Fira Sans Extra Condensed"/>
                <a:cs typeface="Fira Sans Extra Condensed"/>
                <a:sym typeface="Fira Sans Extra Condensed"/>
              </a:defRPr>
            </a:lvl1pPr>
            <a:lvl2pPr marL="914400" lvl="1" indent="-317500">
              <a:lnSpc>
                <a:spcPct val="115000"/>
              </a:lnSpc>
              <a:spcBef>
                <a:spcPts val="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2pPr>
            <a:lvl3pPr marL="1371600" lvl="2" indent="-317500">
              <a:lnSpc>
                <a:spcPct val="115000"/>
              </a:lnSpc>
              <a:spcBef>
                <a:spcPts val="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3pPr>
            <a:lvl4pPr marL="1828800" lvl="3" indent="-317500">
              <a:lnSpc>
                <a:spcPct val="115000"/>
              </a:lnSpc>
              <a:spcBef>
                <a:spcPts val="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4pPr>
            <a:lvl5pPr marL="2286000" lvl="4" indent="-317500">
              <a:lnSpc>
                <a:spcPct val="115000"/>
              </a:lnSpc>
              <a:spcBef>
                <a:spcPts val="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5pPr>
            <a:lvl6pPr marL="2743200" lvl="5" indent="-317500">
              <a:lnSpc>
                <a:spcPct val="115000"/>
              </a:lnSpc>
              <a:spcBef>
                <a:spcPts val="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6pPr>
            <a:lvl7pPr marL="3200400" lvl="6" indent="-317500">
              <a:lnSpc>
                <a:spcPct val="115000"/>
              </a:lnSpc>
              <a:spcBef>
                <a:spcPts val="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7pPr>
            <a:lvl8pPr marL="3657600" lvl="7" indent="-317500">
              <a:lnSpc>
                <a:spcPct val="115000"/>
              </a:lnSpc>
              <a:spcBef>
                <a:spcPts val="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8pPr>
            <a:lvl9pPr marL="4114800" lvl="8" indent="-317500">
              <a:lnSpc>
                <a:spcPct val="115000"/>
              </a:lnSpc>
              <a:spcBef>
                <a:spcPts val="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latin typeface="Lato"/>
                <a:ea typeface="Lato"/>
                <a:cs typeface="Lato"/>
                <a:sym typeface="Lato"/>
              </a:defRPr>
            </a:lvl1pPr>
            <a:lvl2pPr lvl="1" algn="r">
              <a:buNone/>
              <a:defRPr sz="1333">
                <a:solidFill>
                  <a:schemeClr val="dk2"/>
                </a:solidFill>
                <a:latin typeface="Lato"/>
                <a:ea typeface="Lato"/>
                <a:cs typeface="Lato"/>
                <a:sym typeface="Lato"/>
              </a:defRPr>
            </a:lvl2pPr>
            <a:lvl3pPr lvl="2" algn="r">
              <a:buNone/>
              <a:defRPr sz="1333">
                <a:solidFill>
                  <a:schemeClr val="dk2"/>
                </a:solidFill>
                <a:latin typeface="Lato"/>
                <a:ea typeface="Lato"/>
                <a:cs typeface="Lato"/>
                <a:sym typeface="Lato"/>
              </a:defRPr>
            </a:lvl3pPr>
            <a:lvl4pPr lvl="3" algn="r">
              <a:buNone/>
              <a:defRPr sz="1333">
                <a:solidFill>
                  <a:schemeClr val="dk2"/>
                </a:solidFill>
                <a:latin typeface="Lato"/>
                <a:ea typeface="Lato"/>
                <a:cs typeface="Lato"/>
                <a:sym typeface="Lato"/>
              </a:defRPr>
            </a:lvl4pPr>
            <a:lvl5pPr lvl="4" algn="r">
              <a:buNone/>
              <a:defRPr sz="1333">
                <a:solidFill>
                  <a:schemeClr val="dk2"/>
                </a:solidFill>
                <a:latin typeface="Lato"/>
                <a:ea typeface="Lato"/>
                <a:cs typeface="Lato"/>
                <a:sym typeface="Lato"/>
              </a:defRPr>
            </a:lvl5pPr>
            <a:lvl6pPr lvl="5" algn="r">
              <a:buNone/>
              <a:defRPr sz="1333">
                <a:solidFill>
                  <a:schemeClr val="dk2"/>
                </a:solidFill>
                <a:latin typeface="Lato"/>
                <a:ea typeface="Lato"/>
                <a:cs typeface="Lato"/>
                <a:sym typeface="Lato"/>
              </a:defRPr>
            </a:lvl6pPr>
            <a:lvl7pPr lvl="6" algn="r">
              <a:buNone/>
              <a:defRPr sz="1333">
                <a:solidFill>
                  <a:schemeClr val="dk2"/>
                </a:solidFill>
                <a:latin typeface="Lato"/>
                <a:ea typeface="Lato"/>
                <a:cs typeface="Lato"/>
                <a:sym typeface="Lato"/>
              </a:defRPr>
            </a:lvl7pPr>
            <a:lvl8pPr lvl="7" algn="r">
              <a:buNone/>
              <a:defRPr sz="1333">
                <a:solidFill>
                  <a:schemeClr val="dk2"/>
                </a:solidFill>
                <a:latin typeface="Lato"/>
                <a:ea typeface="Lato"/>
                <a:cs typeface="Lato"/>
                <a:sym typeface="Lato"/>
              </a:defRPr>
            </a:lvl8pPr>
            <a:lvl9pPr lvl="8" algn="r">
              <a:buNone/>
              <a:defRPr sz="1333">
                <a:solidFill>
                  <a:schemeClr val="dk2"/>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77506736"/>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8.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35.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38.xml"/><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15.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16.jp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22380F74-BD22-8937-2BEB-5D803A11D44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78935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4" name="Freeform: Shape 23">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E1991E76-3E2A-A44F-94BE-6464615ADFDB}"/>
              </a:ext>
            </a:extLst>
          </p:cNvPr>
          <p:cNvSpPr>
            <a:spLocks noGrp="1"/>
          </p:cNvSpPr>
          <p:nvPr>
            <p:ph type="title"/>
          </p:nvPr>
        </p:nvSpPr>
        <p:spPr>
          <a:xfrm>
            <a:off x="1359596" y="1764210"/>
            <a:ext cx="6974915" cy="1664790"/>
          </a:xfrm>
        </p:spPr>
        <p:txBody>
          <a:bodyPr vert="horz" lIns="91440" tIns="45720" rIns="91440" bIns="45720" rtlCol="0" anchor="b">
            <a:normAutofit/>
          </a:bodyPr>
          <a:lstStyle/>
          <a:p>
            <a:pPr>
              <a:lnSpc>
                <a:spcPct val="90000"/>
              </a:lnSpc>
            </a:pPr>
            <a:r>
              <a:rPr lang="en-US" sz="4800" kern="1200" dirty="0">
                <a:solidFill>
                  <a:schemeClr val="tx2"/>
                </a:solidFill>
              </a:rPr>
              <a:t>Should applications always use databases?</a:t>
            </a:r>
          </a:p>
        </p:txBody>
      </p:sp>
      <p:sp>
        <p:nvSpPr>
          <p:cNvPr id="26" name="Rectangle 25">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 name="Group 4">
            <a:extLst>
              <a:ext uri="{FF2B5EF4-FFF2-40B4-BE49-F238E27FC236}">
                <a16:creationId xmlns:a16="http://schemas.microsoft.com/office/drawing/2014/main" id="{05A601D6-183D-1543-97A4-70D394CEE4F1}"/>
              </a:ext>
            </a:extLst>
          </p:cNvPr>
          <p:cNvGrpSpPr/>
          <p:nvPr/>
        </p:nvGrpSpPr>
        <p:grpSpPr>
          <a:xfrm>
            <a:off x="-176022" y="5785767"/>
            <a:ext cx="4036613" cy="1000647"/>
            <a:chOff x="-176022" y="5785767"/>
            <a:chExt cx="4036613" cy="1000647"/>
          </a:xfrm>
        </p:grpSpPr>
        <p:sp>
          <p:nvSpPr>
            <p:cNvPr id="17" name="Rounded Rectangle 16">
              <a:extLst>
                <a:ext uri="{FF2B5EF4-FFF2-40B4-BE49-F238E27FC236}">
                  <a16:creationId xmlns:a16="http://schemas.microsoft.com/office/drawing/2014/main" id="{DEE6922D-4248-B043-BBB4-9D5982921461}"/>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9" name="TextBox 18">
              <a:extLst>
                <a:ext uri="{FF2B5EF4-FFF2-40B4-BE49-F238E27FC236}">
                  <a16:creationId xmlns:a16="http://schemas.microsoft.com/office/drawing/2014/main" id="{BD814F4C-E87F-4C43-8AEE-0F0F59A2EB3E}"/>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21" name="Oval 20">
              <a:extLst>
                <a:ext uri="{FF2B5EF4-FFF2-40B4-BE49-F238E27FC236}">
                  <a16:creationId xmlns:a16="http://schemas.microsoft.com/office/drawing/2014/main" id="{EACD3A21-EAB1-B540-A046-20A0C70D271B}"/>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Rectangle 22">
              <a:extLst>
                <a:ext uri="{FF2B5EF4-FFF2-40B4-BE49-F238E27FC236}">
                  <a16:creationId xmlns:a16="http://schemas.microsoft.com/office/drawing/2014/main" id="{EAFE62D8-8CCD-6744-B81D-ABEE952952AF}"/>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5" name="Picture 2">
              <a:extLst>
                <a:ext uri="{FF2B5EF4-FFF2-40B4-BE49-F238E27FC236}">
                  <a16:creationId xmlns:a16="http://schemas.microsoft.com/office/drawing/2014/main" id="{0D23B58B-176C-B94E-A367-99F2A2D24E5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885921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8FC1865-D992-9F44-A167-6756A178A2D7}"/>
              </a:ext>
            </a:extLst>
          </p:cNvPr>
          <p:cNvSpPr>
            <a:spLocks noGrp="1"/>
          </p:cNvSpPr>
          <p:nvPr>
            <p:ph type="title"/>
          </p:nvPr>
        </p:nvSpPr>
        <p:spPr>
          <a:xfrm>
            <a:off x="734016" y="1474231"/>
            <a:ext cx="3522879" cy="4470821"/>
          </a:xfrm>
        </p:spPr>
        <p:txBody>
          <a:bodyPr>
            <a:normAutofit/>
          </a:bodyPr>
          <a:lstStyle/>
          <a:p>
            <a:pPr algn="r">
              <a:lnSpc>
                <a:spcPct val="90000"/>
              </a:lnSpc>
            </a:pPr>
            <a:r>
              <a:rPr lang="en-US" sz="3600" dirty="0">
                <a:solidFill>
                  <a:srgbClr val="FFFFFF"/>
                </a:solidFill>
              </a:rPr>
              <a:t>Applications are driven by data &amp; information</a:t>
            </a:r>
          </a:p>
        </p:txBody>
      </p:sp>
      <p:sp>
        <p:nvSpPr>
          <p:cNvPr id="3" name="Content Placeholder 2">
            <a:extLst>
              <a:ext uri="{FF2B5EF4-FFF2-40B4-BE49-F238E27FC236}">
                <a16:creationId xmlns:a16="http://schemas.microsoft.com/office/drawing/2014/main" id="{938882DF-75B6-884E-A0C2-5F53615E0812}"/>
              </a:ext>
            </a:extLst>
          </p:cNvPr>
          <p:cNvSpPr>
            <a:spLocks noGrp="1"/>
          </p:cNvSpPr>
          <p:nvPr>
            <p:ph idx="1"/>
          </p:nvPr>
        </p:nvSpPr>
        <p:spPr>
          <a:xfrm>
            <a:off x="5591851" y="1474231"/>
            <a:ext cx="5919503" cy="4470821"/>
          </a:xfrm>
        </p:spPr>
        <p:txBody>
          <a:bodyPr>
            <a:normAutofit/>
          </a:bodyPr>
          <a:lstStyle/>
          <a:p>
            <a:pPr>
              <a:lnSpc>
                <a:spcPct val="90000"/>
              </a:lnSpc>
              <a:spcBef>
                <a:spcPts val="0"/>
              </a:spcBef>
              <a:spcAft>
                <a:spcPts val="600"/>
              </a:spcAft>
              <a:buClr>
                <a:schemeClr val="accent5"/>
              </a:buClr>
            </a:pPr>
            <a:r>
              <a:rPr lang="en-US" dirty="0"/>
              <a:t>Games need to keep track of game scores</a:t>
            </a:r>
          </a:p>
          <a:p>
            <a:pPr>
              <a:lnSpc>
                <a:spcPct val="90000"/>
              </a:lnSpc>
              <a:spcBef>
                <a:spcPts val="0"/>
              </a:spcBef>
              <a:spcAft>
                <a:spcPts val="600"/>
              </a:spcAft>
              <a:buClr>
                <a:schemeClr val="accent5"/>
              </a:buClr>
            </a:pPr>
            <a:r>
              <a:rPr lang="en-US" dirty="0"/>
              <a:t>Some applications need to store data about the user’s configuration preferences</a:t>
            </a:r>
          </a:p>
          <a:p>
            <a:pPr>
              <a:lnSpc>
                <a:spcPct val="90000"/>
              </a:lnSpc>
              <a:spcBef>
                <a:spcPts val="0"/>
              </a:spcBef>
              <a:spcAft>
                <a:spcPts val="600"/>
              </a:spcAft>
              <a:buClr>
                <a:schemeClr val="accent5"/>
              </a:buClr>
            </a:pPr>
            <a:r>
              <a:rPr lang="en-US" dirty="0"/>
              <a:t>Business applications need to track data and information about business transactions</a:t>
            </a:r>
          </a:p>
        </p:txBody>
      </p:sp>
      <p:sp>
        <p:nvSpPr>
          <p:cNvPr id="9" name="Rectangle 8">
            <a:extLst>
              <a:ext uri="{FF2B5EF4-FFF2-40B4-BE49-F238E27FC236}">
                <a16:creationId xmlns:a16="http://schemas.microsoft.com/office/drawing/2014/main" id="{A546664A-2E71-5A48-8A8C-A4426DA0F1A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171722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8FC1865-D992-9F44-A167-6756A178A2D7}"/>
              </a:ext>
            </a:extLst>
          </p:cNvPr>
          <p:cNvSpPr>
            <a:spLocks noGrp="1"/>
          </p:cNvSpPr>
          <p:nvPr>
            <p:ph type="title"/>
          </p:nvPr>
        </p:nvSpPr>
        <p:spPr>
          <a:xfrm>
            <a:off x="734016" y="1474231"/>
            <a:ext cx="3522879" cy="4470821"/>
          </a:xfrm>
        </p:spPr>
        <p:txBody>
          <a:bodyPr>
            <a:normAutofit/>
          </a:bodyPr>
          <a:lstStyle/>
          <a:p>
            <a:pPr algn="r">
              <a:lnSpc>
                <a:spcPct val="90000"/>
              </a:lnSpc>
            </a:pPr>
            <a:r>
              <a:rPr lang="en-US" sz="3600" dirty="0">
                <a:solidFill>
                  <a:srgbClr val="FFFFFF"/>
                </a:solidFill>
              </a:rPr>
              <a:t>Applications are driven by data &amp; information</a:t>
            </a:r>
          </a:p>
        </p:txBody>
      </p:sp>
      <p:sp>
        <p:nvSpPr>
          <p:cNvPr id="3" name="Content Placeholder 2">
            <a:extLst>
              <a:ext uri="{FF2B5EF4-FFF2-40B4-BE49-F238E27FC236}">
                <a16:creationId xmlns:a16="http://schemas.microsoft.com/office/drawing/2014/main" id="{938882DF-75B6-884E-A0C2-5F53615E0812}"/>
              </a:ext>
            </a:extLst>
          </p:cNvPr>
          <p:cNvSpPr>
            <a:spLocks noGrp="1"/>
          </p:cNvSpPr>
          <p:nvPr>
            <p:ph idx="1"/>
          </p:nvPr>
        </p:nvSpPr>
        <p:spPr>
          <a:xfrm>
            <a:off x="5591851" y="1474231"/>
            <a:ext cx="5919503" cy="4470821"/>
          </a:xfrm>
        </p:spPr>
        <p:txBody>
          <a:bodyPr>
            <a:normAutofit/>
          </a:bodyPr>
          <a:lstStyle/>
          <a:p>
            <a:pPr>
              <a:lnSpc>
                <a:spcPct val="90000"/>
              </a:lnSpc>
              <a:spcBef>
                <a:spcPts val="0"/>
              </a:spcBef>
              <a:spcAft>
                <a:spcPts val="600"/>
              </a:spcAft>
              <a:buClr>
                <a:schemeClr val="accent5"/>
              </a:buClr>
            </a:pPr>
            <a:r>
              <a:rPr lang="en-US" dirty="0"/>
              <a:t>Scientific applications need to store massive amounts of data collected from various scientific instruments</a:t>
            </a:r>
          </a:p>
          <a:p>
            <a:pPr>
              <a:lnSpc>
                <a:spcPct val="90000"/>
              </a:lnSpc>
              <a:spcBef>
                <a:spcPts val="0"/>
              </a:spcBef>
              <a:spcAft>
                <a:spcPts val="600"/>
              </a:spcAft>
              <a:buClr>
                <a:schemeClr val="accent5"/>
              </a:buClr>
            </a:pPr>
            <a:r>
              <a:rPr lang="en-US" dirty="0"/>
              <a:t>Applications installed in airplanes need to manage data in order to perform auto-pilot</a:t>
            </a:r>
          </a:p>
          <a:p>
            <a:pPr>
              <a:lnSpc>
                <a:spcPct val="90000"/>
              </a:lnSpc>
              <a:spcBef>
                <a:spcPts val="0"/>
              </a:spcBef>
              <a:spcAft>
                <a:spcPts val="600"/>
              </a:spcAft>
              <a:buClr>
                <a:schemeClr val="accent5"/>
              </a:buClr>
            </a:pPr>
            <a:r>
              <a:rPr lang="en-US" dirty="0"/>
              <a:t>Operating Systems (OS) need to keep track of data about the applications being installed on top of the OS</a:t>
            </a:r>
          </a:p>
        </p:txBody>
      </p:sp>
      <p:sp>
        <p:nvSpPr>
          <p:cNvPr id="9" name="Rectangle 8">
            <a:extLst>
              <a:ext uri="{FF2B5EF4-FFF2-40B4-BE49-F238E27FC236}">
                <a16:creationId xmlns:a16="http://schemas.microsoft.com/office/drawing/2014/main" id="{A546664A-2E71-5A48-8A8C-A4426DA0F1A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707675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8FC1865-D992-9F44-A167-6756A178A2D7}"/>
              </a:ext>
            </a:extLst>
          </p:cNvPr>
          <p:cNvSpPr>
            <a:spLocks noGrp="1"/>
          </p:cNvSpPr>
          <p:nvPr>
            <p:ph type="title"/>
          </p:nvPr>
        </p:nvSpPr>
        <p:spPr>
          <a:xfrm>
            <a:off x="734016" y="1474231"/>
            <a:ext cx="3522879" cy="4470821"/>
          </a:xfrm>
        </p:spPr>
        <p:txBody>
          <a:bodyPr>
            <a:normAutofit/>
          </a:bodyPr>
          <a:lstStyle/>
          <a:p>
            <a:pPr algn="r">
              <a:lnSpc>
                <a:spcPct val="90000"/>
              </a:lnSpc>
            </a:pPr>
            <a:r>
              <a:rPr lang="en-US" sz="3600" dirty="0">
                <a:solidFill>
                  <a:srgbClr val="FFFFFF"/>
                </a:solidFill>
              </a:rPr>
              <a:t>The </a:t>
            </a:r>
            <a:r>
              <a:rPr lang="en-US" sz="3600" dirty="0">
                <a:solidFill>
                  <a:srgbClr val="92D050"/>
                </a:solidFill>
              </a:rPr>
              <a:t>GOOD</a:t>
            </a:r>
            <a:r>
              <a:rPr lang="en-US" sz="3600" dirty="0">
                <a:solidFill>
                  <a:srgbClr val="FFFFFF"/>
                </a:solidFill>
              </a:rPr>
              <a:t> things about files</a:t>
            </a:r>
          </a:p>
        </p:txBody>
      </p:sp>
      <p:sp>
        <p:nvSpPr>
          <p:cNvPr id="3" name="Content Placeholder 2">
            <a:extLst>
              <a:ext uri="{FF2B5EF4-FFF2-40B4-BE49-F238E27FC236}">
                <a16:creationId xmlns:a16="http://schemas.microsoft.com/office/drawing/2014/main" id="{938882DF-75B6-884E-A0C2-5F53615E0812}"/>
              </a:ext>
            </a:extLst>
          </p:cNvPr>
          <p:cNvSpPr>
            <a:spLocks noGrp="1"/>
          </p:cNvSpPr>
          <p:nvPr>
            <p:ph idx="1"/>
          </p:nvPr>
        </p:nvSpPr>
        <p:spPr>
          <a:xfrm>
            <a:off x="5591851" y="1474231"/>
            <a:ext cx="5919503" cy="4470821"/>
          </a:xfrm>
        </p:spPr>
        <p:txBody>
          <a:bodyPr>
            <a:normAutofit/>
          </a:bodyPr>
          <a:lstStyle/>
          <a:p>
            <a:pPr>
              <a:lnSpc>
                <a:spcPct val="90000"/>
              </a:lnSpc>
              <a:spcBef>
                <a:spcPts val="0"/>
              </a:spcBef>
              <a:spcAft>
                <a:spcPts val="600"/>
              </a:spcAft>
              <a:buClr>
                <a:schemeClr val="accent5"/>
              </a:buClr>
            </a:pPr>
            <a:r>
              <a:rPr lang="en-US" dirty="0"/>
              <a:t>It does not need connectivity to use it, it can reside within the same machine as the application</a:t>
            </a:r>
          </a:p>
          <a:p>
            <a:pPr>
              <a:lnSpc>
                <a:spcPct val="90000"/>
              </a:lnSpc>
              <a:spcBef>
                <a:spcPts val="0"/>
              </a:spcBef>
              <a:spcAft>
                <a:spcPts val="600"/>
              </a:spcAft>
              <a:buClr>
                <a:schemeClr val="accent5"/>
              </a:buClr>
            </a:pPr>
            <a:endParaRPr lang="en-US" dirty="0"/>
          </a:p>
          <a:p>
            <a:pPr>
              <a:lnSpc>
                <a:spcPct val="90000"/>
              </a:lnSpc>
              <a:spcBef>
                <a:spcPts val="0"/>
              </a:spcBef>
              <a:spcAft>
                <a:spcPts val="600"/>
              </a:spcAft>
              <a:buClr>
                <a:schemeClr val="accent5"/>
              </a:buClr>
            </a:pPr>
            <a:r>
              <a:rPr lang="en-US" dirty="0"/>
              <a:t>It is easier and faster to use (especially if it is a text file and if the content of the file is simple and small)</a:t>
            </a:r>
          </a:p>
          <a:p>
            <a:pPr>
              <a:lnSpc>
                <a:spcPct val="90000"/>
              </a:lnSpc>
              <a:spcBef>
                <a:spcPts val="0"/>
              </a:spcBef>
              <a:spcAft>
                <a:spcPts val="600"/>
              </a:spcAft>
              <a:buClr>
                <a:schemeClr val="accent5"/>
              </a:buClr>
            </a:pPr>
            <a:endParaRPr lang="en-US" dirty="0"/>
          </a:p>
          <a:p>
            <a:pPr>
              <a:lnSpc>
                <a:spcPct val="90000"/>
              </a:lnSpc>
              <a:spcBef>
                <a:spcPts val="0"/>
              </a:spcBef>
              <a:spcAft>
                <a:spcPts val="600"/>
              </a:spcAft>
              <a:buClr>
                <a:schemeClr val="accent5"/>
              </a:buClr>
            </a:pPr>
            <a:r>
              <a:rPr lang="en-US" dirty="0"/>
              <a:t>It is easy to update and maintain (especially if it is a text file)</a:t>
            </a:r>
          </a:p>
          <a:p>
            <a:pPr>
              <a:lnSpc>
                <a:spcPct val="90000"/>
              </a:lnSpc>
              <a:spcBef>
                <a:spcPts val="0"/>
              </a:spcBef>
              <a:spcAft>
                <a:spcPts val="600"/>
              </a:spcAft>
              <a:buClr>
                <a:schemeClr val="accent5"/>
              </a:buClr>
            </a:pPr>
            <a:endParaRPr lang="en-US" dirty="0"/>
          </a:p>
        </p:txBody>
      </p:sp>
      <p:sp>
        <p:nvSpPr>
          <p:cNvPr id="9" name="Rectangle 8">
            <a:extLst>
              <a:ext uri="{FF2B5EF4-FFF2-40B4-BE49-F238E27FC236}">
                <a16:creationId xmlns:a16="http://schemas.microsoft.com/office/drawing/2014/main" id="{A546664A-2E71-5A48-8A8C-A4426DA0F1A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726048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8FC1865-D992-9F44-A167-6756A178A2D7}"/>
              </a:ext>
            </a:extLst>
          </p:cNvPr>
          <p:cNvSpPr>
            <a:spLocks noGrp="1"/>
          </p:cNvSpPr>
          <p:nvPr>
            <p:ph type="title"/>
          </p:nvPr>
        </p:nvSpPr>
        <p:spPr>
          <a:xfrm>
            <a:off x="734016" y="1474231"/>
            <a:ext cx="3522879" cy="4470821"/>
          </a:xfrm>
        </p:spPr>
        <p:txBody>
          <a:bodyPr>
            <a:normAutofit/>
          </a:bodyPr>
          <a:lstStyle/>
          <a:p>
            <a:pPr algn="r">
              <a:lnSpc>
                <a:spcPct val="90000"/>
              </a:lnSpc>
            </a:pPr>
            <a:r>
              <a:rPr lang="en-US" sz="3600" dirty="0">
                <a:solidFill>
                  <a:srgbClr val="FFFFFF"/>
                </a:solidFill>
              </a:rPr>
              <a:t>When </a:t>
            </a:r>
            <a:r>
              <a:rPr lang="en-US" sz="3600" dirty="0">
                <a:solidFill>
                  <a:schemeClr val="accent1">
                    <a:lumMod val="60000"/>
                    <a:lumOff val="40000"/>
                  </a:schemeClr>
                </a:solidFill>
              </a:rPr>
              <a:t>NOT</a:t>
            </a:r>
            <a:r>
              <a:rPr lang="en-US" sz="3600" dirty="0">
                <a:solidFill>
                  <a:srgbClr val="FFFFFF"/>
                </a:solidFill>
              </a:rPr>
              <a:t> to use files</a:t>
            </a:r>
          </a:p>
        </p:txBody>
      </p:sp>
      <p:sp>
        <p:nvSpPr>
          <p:cNvPr id="3" name="Content Placeholder 2">
            <a:extLst>
              <a:ext uri="{FF2B5EF4-FFF2-40B4-BE49-F238E27FC236}">
                <a16:creationId xmlns:a16="http://schemas.microsoft.com/office/drawing/2014/main" id="{938882DF-75B6-884E-A0C2-5F53615E0812}"/>
              </a:ext>
            </a:extLst>
          </p:cNvPr>
          <p:cNvSpPr>
            <a:spLocks noGrp="1"/>
          </p:cNvSpPr>
          <p:nvPr>
            <p:ph idx="1"/>
          </p:nvPr>
        </p:nvSpPr>
        <p:spPr>
          <a:xfrm>
            <a:off x="5591851" y="1474231"/>
            <a:ext cx="5919503" cy="4470821"/>
          </a:xfrm>
        </p:spPr>
        <p:txBody>
          <a:bodyPr>
            <a:normAutofit fontScale="92500" lnSpcReduction="10000"/>
          </a:bodyPr>
          <a:lstStyle/>
          <a:p>
            <a:pPr>
              <a:lnSpc>
                <a:spcPct val="90000"/>
              </a:lnSpc>
              <a:spcBef>
                <a:spcPts val="0"/>
              </a:spcBef>
              <a:spcAft>
                <a:spcPts val="600"/>
              </a:spcAft>
              <a:buClr>
                <a:schemeClr val="accent5"/>
              </a:buClr>
            </a:pPr>
            <a:r>
              <a:rPr lang="en-US" dirty="0"/>
              <a:t>When its contents are frequently shared to other applications on other machines, and by other users</a:t>
            </a:r>
          </a:p>
          <a:p>
            <a:pPr>
              <a:lnSpc>
                <a:spcPct val="90000"/>
              </a:lnSpc>
              <a:spcBef>
                <a:spcPts val="0"/>
              </a:spcBef>
              <a:spcAft>
                <a:spcPts val="600"/>
              </a:spcAft>
              <a:buClr>
                <a:schemeClr val="accent5"/>
              </a:buClr>
            </a:pPr>
            <a:endParaRPr lang="en-US" dirty="0"/>
          </a:p>
          <a:p>
            <a:pPr>
              <a:lnSpc>
                <a:spcPct val="90000"/>
              </a:lnSpc>
              <a:spcBef>
                <a:spcPts val="0"/>
              </a:spcBef>
              <a:spcAft>
                <a:spcPts val="600"/>
              </a:spcAft>
              <a:buClr>
                <a:schemeClr val="accent5"/>
              </a:buClr>
            </a:pPr>
            <a:r>
              <a:rPr lang="en-US" dirty="0"/>
              <a:t>When its contents are complex and will require a structure to organize the data</a:t>
            </a:r>
          </a:p>
          <a:p>
            <a:pPr>
              <a:lnSpc>
                <a:spcPct val="90000"/>
              </a:lnSpc>
              <a:spcBef>
                <a:spcPts val="0"/>
              </a:spcBef>
              <a:spcAft>
                <a:spcPts val="600"/>
              </a:spcAft>
              <a:buClr>
                <a:schemeClr val="accent5"/>
              </a:buClr>
            </a:pPr>
            <a:endParaRPr lang="en-US" dirty="0"/>
          </a:p>
          <a:p>
            <a:pPr>
              <a:lnSpc>
                <a:spcPct val="90000"/>
              </a:lnSpc>
              <a:spcBef>
                <a:spcPts val="0"/>
              </a:spcBef>
              <a:spcAft>
                <a:spcPts val="600"/>
              </a:spcAft>
              <a:buClr>
                <a:schemeClr val="accent5"/>
              </a:buClr>
            </a:pPr>
            <a:r>
              <a:rPr lang="en-US" dirty="0"/>
              <a:t>When its contents are frequently updated by other applications on other machines and an updated version of its contents are always expected</a:t>
            </a:r>
          </a:p>
          <a:p>
            <a:pPr>
              <a:lnSpc>
                <a:spcPct val="90000"/>
              </a:lnSpc>
              <a:spcBef>
                <a:spcPts val="0"/>
              </a:spcBef>
              <a:spcAft>
                <a:spcPts val="600"/>
              </a:spcAft>
              <a:buClr>
                <a:schemeClr val="accent5"/>
              </a:buClr>
            </a:pPr>
            <a:endParaRPr lang="en-US" dirty="0"/>
          </a:p>
          <a:p>
            <a:pPr>
              <a:lnSpc>
                <a:spcPct val="90000"/>
              </a:lnSpc>
              <a:spcBef>
                <a:spcPts val="0"/>
              </a:spcBef>
              <a:spcAft>
                <a:spcPts val="600"/>
              </a:spcAft>
              <a:buClr>
                <a:schemeClr val="accent5"/>
              </a:buClr>
            </a:pPr>
            <a:r>
              <a:rPr lang="en-US" dirty="0"/>
              <a:t>When its contents are just read by the application and it is not being updated</a:t>
            </a:r>
          </a:p>
        </p:txBody>
      </p:sp>
      <p:sp>
        <p:nvSpPr>
          <p:cNvPr id="9" name="Rectangle 8">
            <a:extLst>
              <a:ext uri="{FF2B5EF4-FFF2-40B4-BE49-F238E27FC236}">
                <a16:creationId xmlns:a16="http://schemas.microsoft.com/office/drawing/2014/main" id="{A546664A-2E71-5A48-8A8C-A4426DA0F1A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033735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2" name="Rectangle 21">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46BBEF1D-BD63-314A-B64C-11D4154D0B4F}"/>
              </a:ext>
            </a:extLst>
          </p:cNvPr>
          <p:cNvSpPr>
            <a:spLocks noGrp="1"/>
          </p:cNvSpPr>
          <p:nvPr>
            <p:ph type="title"/>
          </p:nvPr>
        </p:nvSpPr>
        <p:spPr>
          <a:xfrm>
            <a:off x="988694" y="1063416"/>
            <a:ext cx="6034406" cy="4811730"/>
          </a:xfrm>
        </p:spPr>
        <p:txBody>
          <a:bodyPr vert="horz" lIns="91440" tIns="45720" rIns="91440" bIns="45720" rtlCol="0" anchor="ctr">
            <a:normAutofit/>
          </a:bodyPr>
          <a:lstStyle/>
          <a:p>
            <a:pPr algn="r"/>
            <a:r>
              <a:rPr lang="en-US" sz="6000" kern="1200" dirty="0">
                <a:solidFill>
                  <a:schemeClr val="tx2"/>
                </a:solidFill>
              </a:rPr>
              <a:t>Database System Components</a:t>
            </a:r>
          </a:p>
        </p:txBody>
      </p:sp>
      <p:sp>
        <p:nvSpPr>
          <p:cNvPr id="24" name="Rectangle 23">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Rectangle 25">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6312"/>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173458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7DAE1EF-A96A-9741-BB73-C3FCF42332D6}"/>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1" i="0" kern="1200">
                <a:solidFill>
                  <a:schemeClr val="tx2"/>
                </a:solidFill>
                <a:latin typeface="Avenir Heavy" panose="02000503020000020003" pitchFamily="2"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1" i="0" u="none" strike="noStrike" kern="1200" cap="none" spc="0" normalizeH="0" baseline="0" noProof="0" dirty="0">
                <a:ln>
                  <a:noFill/>
                </a:ln>
                <a:solidFill>
                  <a:srgbClr val="EBEBEB"/>
                </a:solidFill>
                <a:effectLst/>
                <a:uLnTx/>
                <a:uFillTx/>
                <a:latin typeface="Avenir Heavy" panose="02000503020000020003" pitchFamily="2" charset="0"/>
                <a:ea typeface="+mj-ea"/>
                <a:cs typeface="+mj-cs"/>
              </a:rPr>
              <a:t>Database Systems</a:t>
            </a:r>
          </a:p>
        </p:txBody>
      </p:sp>
      <p:cxnSp>
        <p:nvCxnSpPr>
          <p:cNvPr id="14" name="Straight Connector 13">
            <a:extLst>
              <a:ext uri="{FF2B5EF4-FFF2-40B4-BE49-F238E27FC236}">
                <a16:creationId xmlns:a16="http://schemas.microsoft.com/office/drawing/2014/main" id="{C1D9018C-CDF3-2C4C-8420-87F792B44D89}"/>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DB12CDC-639A-5640-A037-5EB81DDEEA71}"/>
              </a:ext>
            </a:extLst>
          </p:cNvPr>
          <p:cNvSpPr/>
          <p:nvPr/>
        </p:nvSpPr>
        <p:spPr>
          <a:xfrm>
            <a:off x="7263901" y="1831992"/>
            <a:ext cx="3318934" cy="4552034"/>
          </a:xfrm>
          <a:prstGeom prst="rect">
            <a:avLst/>
          </a:prstGeom>
          <a:solidFill>
            <a:schemeClr val="accent4">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Rectangle 15">
            <a:extLst>
              <a:ext uri="{FF2B5EF4-FFF2-40B4-BE49-F238E27FC236}">
                <a16:creationId xmlns:a16="http://schemas.microsoft.com/office/drawing/2014/main" id="{08FD6359-0ACA-184B-B3E7-2866A0BAA0B1}"/>
              </a:ext>
            </a:extLst>
          </p:cNvPr>
          <p:cNvSpPr/>
          <p:nvPr/>
        </p:nvSpPr>
        <p:spPr>
          <a:xfrm>
            <a:off x="4316622" y="1831992"/>
            <a:ext cx="2932289" cy="4552034"/>
          </a:xfrm>
          <a:prstGeom prst="rect">
            <a:avLst/>
          </a:prstGeom>
          <a:solidFill>
            <a:schemeClr val="accent6">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8" name="Rectangle 17">
            <a:extLst>
              <a:ext uri="{FF2B5EF4-FFF2-40B4-BE49-F238E27FC236}">
                <a16:creationId xmlns:a16="http://schemas.microsoft.com/office/drawing/2014/main" id="{5F9184DF-8415-C14C-98F0-262F34763175}"/>
              </a:ext>
            </a:extLst>
          </p:cNvPr>
          <p:cNvSpPr/>
          <p:nvPr/>
        </p:nvSpPr>
        <p:spPr>
          <a:xfrm>
            <a:off x="1380176" y="1831992"/>
            <a:ext cx="2932289" cy="4552034"/>
          </a:xfrm>
          <a:prstGeom prst="rect">
            <a:avLst/>
          </a:prstGeom>
          <a:solidFill>
            <a:schemeClr val="accent5">
              <a:lumMod val="20000"/>
              <a:lumOff val="8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ounded Rectangle 16">
            <a:extLst>
              <a:ext uri="{FF2B5EF4-FFF2-40B4-BE49-F238E27FC236}">
                <a16:creationId xmlns:a16="http://schemas.microsoft.com/office/drawing/2014/main" id="{E22FA6A9-AC3E-A84F-9E61-8C0F90E71EDF}"/>
              </a:ext>
            </a:extLst>
          </p:cNvPr>
          <p:cNvSpPr/>
          <p:nvPr/>
        </p:nvSpPr>
        <p:spPr>
          <a:xfrm>
            <a:off x="4288400" y="5244353"/>
            <a:ext cx="6294435" cy="1139673"/>
          </a:xfrm>
          <a:prstGeom prst="roundRect">
            <a:avLst>
              <a:gd name="adj" fmla="val 188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Rounded Rectangle 18">
            <a:extLst>
              <a:ext uri="{FF2B5EF4-FFF2-40B4-BE49-F238E27FC236}">
                <a16:creationId xmlns:a16="http://schemas.microsoft.com/office/drawing/2014/main" id="{5675A9AC-1835-BD49-9B91-2A1805F748EB}"/>
              </a:ext>
            </a:extLst>
          </p:cNvPr>
          <p:cNvSpPr/>
          <p:nvPr/>
        </p:nvSpPr>
        <p:spPr>
          <a:xfrm>
            <a:off x="4686334" y="2076241"/>
            <a:ext cx="2122311" cy="15352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DBMS</a:t>
            </a:r>
          </a:p>
        </p:txBody>
      </p:sp>
      <p:sp>
        <p:nvSpPr>
          <p:cNvPr id="20" name="Rounded Rectangle 19">
            <a:extLst>
              <a:ext uri="{FF2B5EF4-FFF2-40B4-BE49-F238E27FC236}">
                <a16:creationId xmlns:a16="http://schemas.microsoft.com/office/drawing/2014/main" id="{107007DC-B911-F54E-8F0F-EA26840B1395}"/>
              </a:ext>
            </a:extLst>
          </p:cNvPr>
          <p:cNvSpPr/>
          <p:nvPr/>
        </p:nvSpPr>
        <p:spPr>
          <a:xfrm>
            <a:off x="7689179" y="2076241"/>
            <a:ext cx="2534356" cy="153528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Database Application</a:t>
            </a:r>
          </a:p>
        </p:txBody>
      </p:sp>
      <p:cxnSp>
        <p:nvCxnSpPr>
          <p:cNvPr id="21" name="Straight Arrow Connector 20">
            <a:extLst>
              <a:ext uri="{FF2B5EF4-FFF2-40B4-BE49-F238E27FC236}">
                <a16:creationId xmlns:a16="http://schemas.microsoft.com/office/drawing/2014/main" id="{1FDD4517-E8BB-4D40-8F9A-6A8F0AFA2DEF}"/>
              </a:ext>
            </a:extLst>
          </p:cNvPr>
          <p:cNvCxnSpPr>
            <a:stCxn id="19" idx="3"/>
            <a:endCxn id="20" idx="1"/>
          </p:cNvCxnSpPr>
          <p:nvPr/>
        </p:nvCxnSpPr>
        <p:spPr>
          <a:xfrm>
            <a:off x="6808645" y="2843885"/>
            <a:ext cx="880535"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5C7A2C83-6327-7E4F-B896-D986BE181F93}"/>
              </a:ext>
            </a:extLst>
          </p:cNvPr>
          <p:cNvSpPr/>
          <p:nvPr/>
        </p:nvSpPr>
        <p:spPr>
          <a:xfrm>
            <a:off x="1768156" y="2076241"/>
            <a:ext cx="2122311" cy="153528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Database</a:t>
            </a:r>
          </a:p>
        </p:txBody>
      </p:sp>
      <p:cxnSp>
        <p:nvCxnSpPr>
          <p:cNvPr id="23" name="Straight Arrow Connector 22">
            <a:extLst>
              <a:ext uri="{FF2B5EF4-FFF2-40B4-BE49-F238E27FC236}">
                <a16:creationId xmlns:a16="http://schemas.microsoft.com/office/drawing/2014/main" id="{526D367F-09DE-1240-956D-7C2ECD18CFAE}"/>
              </a:ext>
            </a:extLst>
          </p:cNvPr>
          <p:cNvCxnSpPr>
            <a:cxnSpLocks/>
            <a:stCxn id="22" idx="3"/>
            <a:endCxn id="19" idx="1"/>
          </p:cNvCxnSpPr>
          <p:nvPr/>
        </p:nvCxnSpPr>
        <p:spPr>
          <a:xfrm>
            <a:off x="3890467" y="2843885"/>
            <a:ext cx="795867"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A6B447-04E9-2F4B-9D00-E71CDFC459B9}"/>
              </a:ext>
            </a:extLst>
          </p:cNvPr>
          <p:cNvSpPr txBox="1"/>
          <p:nvPr/>
        </p:nvSpPr>
        <p:spPr>
          <a:xfrm>
            <a:off x="7689179" y="3779113"/>
            <a:ext cx="2534356" cy="170816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Coded with </a:t>
            </a:r>
            <a:r>
              <a:rPr kumimoji="0" lang="en-US" sz="1800" b="1"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data management functions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venir Book" panose="02000503020000020003" pitchFamily="2" charset="0"/>
                <a:ea typeface="+mn-ea"/>
                <a:cs typeface="+mn-cs"/>
              </a:rPr>
              <a:t>Collection</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venir Book" panose="02000503020000020003" pitchFamily="2" charset="0"/>
                <a:ea typeface="+mn-ea"/>
                <a:cs typeface="+mn-cs"/>
              </a:rPr>
              <a:t>Storage</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venir Book" panose="02000503020000020003" pitchFamily="2" charset="0"/>
                <a:ea typeface="+mn-ea"/>
                <a:cs typeface="+mn-cs"/>
              </a:rPr>
              <a:t>Processing (Types 1 to 4)</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venir Book" panose="02000503020000020003" pitchFamily="2" charset="0"/>
                <a:ea typeface="+mn-ea"/>
                <a:cs typeface="+mn-cs"/>
              </a:rPr>
              <a:t>Distribution</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venir Book" panose="02000503020000020003" pitchFamily="2" charset="0"/>
                <a:ea typeface="+mn-ea"/>
                <a:cs typeface="+mn-cs"/>
              </a:rPr>
              <a:t>Presentation</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venir Book" panose="02000503020000020003" pitchFamily="2" charset="0"/>
              <a:ea typeface="+mn-ea"/>
              <a:cs typeface="+mn-cs"/>
            </a:endParaRPr>
          </a:p>
        </p:txBody>
      </p:sp>
      <p:sp>
        <p:nvSpPr>
          <p:cNvPr id="25" name="TextBox 24">
            <a:extLst>
              <a:ext uri="{FF2B5EF4-FFF2-40B4-BE49-F238E27FC236}">
                <a16:creationId xmlns:a16="http://schemas.microsoft.com/office/drawing/2014/main" id="{12EDFF47-ED0E-8C4A-99E9-07D2263F791F}"/>
              </a:ext>
            </a:extLst>
          </p:cNvPr>
          <p:cNvSpPr txBox="1"/>
          <p:nvPr/>
        </p:nvSpPr>
        <p:spPr>
          <a:xfrm>
            <a:off x="1754045" y="3779114"/>
            <a:ext cx="2534355" cy="221599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Collection of Files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 Book" panose="02000503020000020003" pitchFamily="2" charset="0"/>
                <a:ea typeface="+mn-ea"/>
                <a:cs typeface="+mn-cs"/>
              </a:rPr>
              <a:t>Not anymore known to the Application, nor to us, it’s the DBMS who only knows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Book" panose="02000503020000020003"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Mode of Storing 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 Book" panose="02000503020000020003" pitchFamily="2" charset="0"/>
                <a:ea typeface="+mn-ea"/>
                <a:cs typeface="+mn-cs"/>
              </a:rPr>
              <a:t>Not anymore known to the Application, not to us, it’s the DBMS who only knows</a:t>
            </a:r>
          </a:p>
        </p:txBody>
      </p:sp>
      <p:sp>
        <p:nvSpPr>
          <p:cNvPr id="26" name="TextBox 25">
            <a:extLst>
              <a:ext uri="{FF2B5EF4-FFF2-40B4-BE49-F238E27FC236}">
                <a16:creationId xmlns:a16="http://schemas.microsoft.com/office/drawing/2014/main" id="{9D137083-223F-AE4E-9144-DE7F1D5AD622}"/>
              </a:ext>
            </a:extLst>
          </p:cNvPr>
          <p:cNvSpPr txBox="1"/>
          <p:nvPr/>
        </p:nvSpPr>
        <p:spPr>
          <a:xfrm>
            <a:off x="4406649" y="5328145"/>
            <a:ext cx="2853095"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B729">
                    <a:lumMod val="50000"/>
                  </a:srgbClr>
                </a:solidFill>
                <a:effectLst/>
                <a:uLnTx/>
                <a:uFillTx/>
                <a:latin typeface="Avenir Book" panose="02000503020000020003" pitchFamily="2" charset="0"/>
                <a:ea typeface="+mn-ea"/>
                <a:cs typeface="+mn-cs"/>
              </a:rPr>
              <a:t>Uses a Data Model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 Book" panose="02000503020000020003" pitchFamily="2" charset="0"/>
                <a:ea typeface="+mn-ea"/>
                <a:cs typeface="+mn-cs"/>
              </a:rPr>
              <a:t>To provide a conceptual/logical representation of how data is stored</a:t>
            </a:r>
          </a:p>
        </p:txBody>
      </p:sp>
      <p:sp>
        <p:nvSpPr>
          <p:cNvPr id="27" name="Rectangle 26">
            <a:extLst>
              <a:ext uri="{FF2B5EF4-FFF2-40B4-BE49-F238E27FC236}">
                <a16:creationId xmlns:a16="http://schemas.microsoft.com/office/drawing/2014/main" id="{C94F235F-074E-1644-9F5C-A7A86C15A5D7}"/>
              </a:ext>
            </a:extLst>
          </p:cNvPr>
          <p:cNvSpPr/>
          <p:nvPr/>
        </p:nvSpPr>
        <p:spPr>
          <a:xfrm>
            <a:off x="7675947" y="5328922"/>
            <a:ext cx="2534357" cy="646331"/>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B729">
                    <a:lumMod val="50000"/>
                  </a:srgbClr>
                </a:solidFill>
                <a:effectLst/>
                <a:uLnTx/>
                <a:uFillTx/>
                <a:latin typeface="Avenir Book" panose="02000503020000020003" pitchFamily="2" charset="0"/>
                <a:ea typeface="+mn-ea"/>
                <a:cs typeface="+mn-cs"/>
              </a:rPr>
              <a:t>Uses a Database Language</a:t>
            </a:r>
          </a:p>
        </p:txBody>
      </p:sp>
    </p:spTree>
    <p:custDataLst>
      <p:tags r:id="rId1"/>
    </p:custDataLst>
    <p:extLst>
      <p:ext uri="{BB962C8B-B14F-4D97-AF65-F5344CB8AC3E}">
        <p14:creationId xmlns:p14="http://schemas.microsoft.com/office/powerpoint/2010/main" val="353706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Shape 173"/>
        <p:cNvGrpSpPr/>
        <p:nvPr/>
      </p:nvGrpSpPr>
      <p:grpSpPr>
        <a:xfrm>
          <a:off x="0" y="0"/>
          <a:ext cx="0" cy="0"/>
          <a:chOff x="0" y="0"/>
          <a:chExt cx="0" cy="0"/>
        </a:xfrm>
      </p:grpSpPr>
      <p:sp>
        <p:nvSpPr>
          <p:cNvPr id="174" name="Google Shape;174;p25"/>
          <p:cNvSpPr/>
          <p:nvPr/>
        </p:nvSpPr>
        <p:spPr>
          <a:xfrm>
            <a:off x="802756" y="865800"/>
            <a:ext cx="5511200" cy="5126400"/>
          </a:xfrm>
          <a:prstGeom prst="roundRect">
            <a:avLst>
              <a:gd name="adj" fmla="val 7225"/>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b" anchorCtr="0">
            <a:noAutofit/>
          </a:bodyPr>
          <a:lstStyle/>
          <a:p>
            <a:pPr defTabSz="1219170">
              <a:buClr>
                <a:srgbClr val="000000"/>
              </a:buClr>
            </a:pPr>
            <a:r>
              <a:rPr lang="en" sz="1867" b="1" kern="0">
                <a:solidFill>
                  <a:srgbClr val="000000"/>
                </a:solidFill>
                <a:latin typeface="Fira Sans Extra Condensed"/>
                <a:ea typeface="Fira Sans Extra Condensed"/>
                <a:cs typeface="Fira Sans Extra Condensed"/>
                <a:sym typeface="Fira Sans Extra Condensed"/>
              </a:rPr>
              <a:t>Database Server </a:t>
            </a:r>
            <a:r>
              <a:rPr lang="en" sz="1867" kern="0">
                <a:solidFill>
                  <a:srgbClr val="000000"/>
                </a:solidFill>
                <a:latin typeface="Fira Sans Extra Condensed"/>
                <a:ea typeface="Fira Sans Extra Condensed"/>
                <a:cs typeface="Fira Sans Extra Condensed"/>
                <a:sym typeface="Fira Sans Extra Condensed"/>
              </a:rPr>
              <a:t>(MYSQL Community Edition)</a:t>
            </a:r>
            <a:endParaRPr sz="1867" kern="0">
              <a:solidFill>
                <a:srgbClr val="000000"/>
              </a:solidFill>
              <a:latin typeface="Fira Sans Extra Condensed"/>
              <a:ea typeface="Fira Sans Extra Condensed"/>
              <a:cs typeface="Fira Sans Extra Condensed"/>
              <a:sym typeface="Fira Sans Extra Condensed"/>
            </a:endParaRPr>
          </a:p>
        </p:txBody>
      </p:sp>
      <p:grpSp>
        <p:nvGrpSpPr>
          <p:cNvPr id="177" name="Google Shape;177;p25"/>
          <p:cNvGrpSpPr/>
          <p:nvPr/>
        </p:nvGrpSpPr>
        <p:grpSpPr>
          <a:xfrm>
            <a:off x="1044190" y="1601367"/>
            <a:ext cx="2107367" cy="3193933"/>
            <a:chOff x="549225" y="1657375"/>
            <a:chExt cx="1580525" cy="2395450"/>
          </a:xfrm>
        </p:grpSpPr>
        <p:sp>
          <p:nvSpPr>
            <p:cNvPr id="178" name="Google Shape;178;p25"/>
            <p:cNvSpPr/>
            <p:nvPr/>
          </p:nvSpPr>
          <p:spPr>
            <a:xfrm>
              <a:off x="549350" y="1657375"/>
              <a:ext cx="1137300" cy="739800"/>
            </a:xfrm>
            <a:prstGeom prst="can">
              <a:avLst>
                <a:gd name="adj" fmla="val 25000"/>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DB1</a:t>
              </a:r>
              <a:endParaRPr sz="1867" kern="0">
                <a:solidFill>
                  <a:srgbClr val="000000"/>
                </a:solidFill>
                <a:latin typeface="Fira Sans Extra Condensed"/>
                <a:ea typeface="Fira Sans Extra Condensed"/>
                <a:cs typeface="Fira Sans Extra Condensed"/>
                <a:sym typeface="Fira Sans Extra Condensed"/>
              </a:endParaRPr>
            </a:p>
          </p:txBody>
        </p:sp>
        <p:sp>
          <p:nvSpPr>
            <p:cNvPr id="179" name="Google Shape;179;p25"/>
            <p:cNvSpPr/>
            <p:nvPr/>
          </p:nvSpPr>
          <p:spPr>
            <a:xfrm>
              <a:off x="549225" y="2485200"/>
              <a:ext cx="1137300" cy="739800"/>
            </a:xfrm>
            <a:prstGeom prst="can">
              <a:avLst>
                <a:gd name="adj" fmla="val 25000"/>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DB2</a:t>
              </a:r>
              <a:endParaRPr sz="1867" kern="0">
                <a:solidFill>
                  <a:srgbClr val="000000"/>
                </a:solidFill>
                <a:latin typeface="Fira Sans Extra Condensed"/>
                <a:ea typeface="Fira Sans Extra Condensed"/>
                <a:cs typeface="Fira Sans Extra Condensed"/>
                <a:sym typeface="Fira Sans Extra Condensed"/>
              </a:endParaRPr>
            </a:p>
          </p:txBody>
        </p:sp>
        <p:sp>
          <p:nvSpPr>
            <p:cNvPr id="180" name="Google Shape;180;p25"/>
            <p:cNvSpPr/>
            <p:nvPr/>
          </p:nvSpPr>
          <p:spPr>
            <a:xfrm>
              <a:off x="549350" y="3313025"/>
              <a:ext cx="1137300" cy="739800"/>
            </a:xfrm>
            <a:prstGeom prst="can">
              <a:avLst>
                <a:gd name="adj" fmla="val 25000"/>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DB3</a:t>
              </a:r>
              <a:endParaRPr sz="1867" kern="0">
                <a:solidFill>
                  <a:srgbClr val="000000"/>
                </a:solidFill>
                <a:latin typeface="Fira Sans Extra Condensed"/>
                <a:ea typeface="Fira Sans Extra Condensed"/>
                <a:cs typeface="Fira Sans Extra Condensed"/>
                <a:sym typeface="Fira Sans Extra Condensed"/>
              </a:endParaRPr>
            </a:p>
          </p:txBody>
        </p:sp>
        <p:cxnSp>
          <p:nvCxnSpPr>
            <p:cNvPr id="181" name="Google Shape;181;p25"/>
            <p:cNvCxnSpPr>
              <a:cxnSpLocks/>
              <a:endCxn id="178" idx="4"/>
            </p:cNvCxnSpPr>
            <p:nvPr/>
          </p:nvCxnSpPr>
          <p:spPr>
            <a:xfrm rot="10800000">
              <a:off x="1686650" y="2027275"/>
              <a:ext cx="443100" cy="2400"/>
            </a:xfrm>
            <a:prstGeom prst="straightConnector1">
              <a:avLst/>
            </a:prstGeom>
            <a:noFill/>
            <a:ln w="9525" cap="flat" cmpd="sng">
              <a:solidFill>
                <a:schemeClr val="dk2"/>
              </a:solidFill>
              <a:prstDash val="solid"/>
              <a:round/>
              <a:headEnd type="oval" w="med" len="med"/>
              <a:tailEnd type="oval" w="med" len="med"/>
            </a:ln>
          </p:spPr>
        </p:cxnSp>
        <p:cxnSp>
          <p:nvCxnSpPr>
            <p:cNvPr id="182" name="Google Shape;182;p25"/>
            <p:cNvCxnSpPr/>
            <p:nvPr/>
          </p:nvCxnSpPr>
          <p:spPr>
            <a:xfrm rot="10800000">
              <a:off x="1686600" y="2853900"/>
              <a:ext cx="443100" cy="2400"/>
            </a:xfrm>
            <a:prstGeom prst="straightConnector1">
              <a:avLst/>
            </a:prstGeom>
            <a:noFill/>
            <a:ln w="9525" cap="flat" cmpd="sng">
              <a:solidFill>
                <a:schemeClr val="dk2"/>
              </a:solidFill>
              <a:prstDash val="solid"/>
              <a:round/>
              <a:headEnd type="oval" w="med" len="med"/>
              <a:tailEnd type="oval" w="med" len="med"/>
            </a:ln>
          </p:spPr>
        </p:cxnSp>
        <p:cxnSp>
          <p:nvCxnSpPr>
            <p:cNvPr id="183" name="Google Shape;183;p25"/>
            <p:cNvCxnSpPr/>
            <p:nvPr/>
          </p:nvCxnSpPr>
          <p:spPr>
            <a:xfrm rot="10800000">
              <a:off x="1662125" y="3680500"/>
              <a:ext cx="443100" cy="2400"/>
            </a:xfrm>
            <a:prstGeom prst="straightConnector1">
              <a:avLst/>
            </a:prstGeom>
            <a:noFill/>
            <a:ln w="9525" cap="flat" cmpd="sng">
              <a:solidFill>
                <a:schemeClr val="dk2"/>
              </a:solidFill>
              <a:prstDash val="solid"/>
              <a:round/>
              <a:headEnd type="oval" w="med" len="med"/>
              <a:tailEnd type="oval" w="med" len="med"/>
            </a:ln>
          </p:spPr>
        </p:cxnSp>
      </p:grpSp>
      <p:sp>
        <p:nvSpPr>
          <p:cNvPr id="184" name="Google Shape;184;p25"/>
          <p:cNvSpPr/>
          <p:nvPr/>
        </p:nvSpPr>
        <p:spPr>
          <a:xfrm>
            <a:off x="1755656" y="1950333"/>
            <a:ext cx="509976" cy="523368"/>
          </a:xfrm>
          <a:prstGeom prst="flowChartMultidocument">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185;p25"/>
          <p:cNvSpPr/>
          <p:nvPr/>
        </p:nvSpPr>
        <p:spPr>
          <a:xfrm>
            <a:off x="1755656" y="3052700"/>
            <a:ext cx="509976" cy="523368"/>
          </a:xfrm>
          <a:prstGeom prst="flowChartMultidocument">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86;p25"/>
          <p:cNvSpPr/>
          <p:nvPr/>
        </p:nvSpPr>
        <p:spPr>
          <a:xfrm>
            <a:off x="1755656" y="4155067"/>
            <a:ext cx="509976" cy="523368"/>
          </a:xfrm>
          <a:prstGeom prst="flowChartMultidocument">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208;p25"/>
          <p:cNvSpPr txBox="1"/>
          <p:nvPr/>
        </p:nvSpPr>
        <p:spPr>
          <a:xfrm>
            <a:off x="1711889" y="1030017"/>
            <a:ext cx="1282400" cy="656421"/>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i="1" kern="0" dirty="0">
                <a:solidFill>
                  <a:srgbClr val="000000"/>
                </a:solidFill>
                <a:latin typeface="Fira Sans Extra Condensed"/>
                <a:ea typeface="Fira Sans Extra Condensed"/>
                <a:cs typeface="Fira Sans Extra Condensed"/>
                <a:sym typeface="Fira Sans Extra Condensed"/>
              </a:rPr>
              <a:t>Physical Representation</a:t>
            </a:r>
            <a:endParaRPr sz="1333" i="1" kern="0" dirty="0">
              <a:solidFill>
                <a:srgbClr val="000000"/>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304827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Shape 173"/>
        <p:cNvGrpSpPr/>
        <p:nvPr/>
      </p:nvGrpSpPr>
      <p:grpSpPr>
        <a:xfrm>
          <a:off x="0" y="0"/>
          <a:ext cx="0" cy="0"/>
          <a:chOff x="0" y="0"/>
          <a:chExt cx="0" cy="0"/>
        </a:xfrm>
      </p:grpSpPr>
      <p:sp>
        <p:nvSpPr>
          <p:cNvPr id="174" name="Google Shape;174;p25"/>
          <p:cNvSpPr/>
          <p:nvPr/>
        </p:nvSpPr>
        <p:spPr>
          <a:xfrm>
            <a:off x="802756" y="865800"/>
            <a:ext cx="5511200" cy="5126400"/>
          </a:xfrm>
          <a:prstGeom prst="roundRect">
            <a:avLst>
              <a:gd name="adj" fmla="val 7225"/>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b" anchorCtr="0">
            <a:noAutofit/>
          </a:bodyPr>
          <a:lstStyle/>
          <a:p>
            <a:pPr defTabSz="1219170">
              <a:buClr>
                <a:srgbClr val="000000"/>
              </a:buClr>
            </a:pPr>
            <a:r>
              <a:rPr lang="en" sz="1867" b="1" kern="0">
                <a:solidFill>
                  <a:srgbClr val="000000"/>
                </a:solidFill>
                <a:latin typeface="Fira Sans Extra Condensed"/>
                <a:ea typeface="Fira Sans Extra Condensed"/>
                <a:cs typeface="Fira Sans Extra Condensed"/>
                <a:sym typeface="Fira Sans Extra Condensed"/>
              </a:rPr>
              <a:t>Database Server </a:t>
            </a:r>
            <a:r>
              <a:rPr lang="en" sz="1867" kern="0">
                <a:solidFill>
                  <a:srgbClr val="000000"/>
                </a:solidFill>
                <a:latin typeface="Fira Sans Extra Condensed"/>
                <a:ea typeface="Fira Sans Extra Condensed"/>
                <a:cs typeface="Fira Sans Extra Condensed"/>
                <a:sym typeface="Fira Sans Extra Condensed"/>
              </a:rPr>
              <a:t>(MYSQL Community Edition)</a:t>
            </a:r>
            <a:endParaRPr sz="1867" kern="0">
              <a:solidFill>
                <a:srgbClr val="000000"/>
              </a:solidFill>
              <a:latin typeface="Fira Sans Extra Condensed"/>
              <a:ea typeface="Fira Sans Extra Condensed"/>
              <a:cs typeface="Fira Sans Extra Condensed"/>
              <a:sym typeface="Fira Sans Extra Condensed"/>
            </a:endParaRPr>
          </a:p>
        </p:txBody>
      </p:sp>
      <p:sp>
        <p:nvSpPr>
          <p:cNvPr id="176" name="Google Shape;176;p25"/>
          <p:cNvSpPr/>
          <p:nvPr/>
        </p:nvSpPr>
        <p:spPr>
          <a:xfrm>
            <a:off x="3118856" y="997467"/>
            <a:ext cx="3007200" cy="4283200"/>
          </a:xfrm>
          <a:prstGeom prst="roundRect">
            <a:avLst>
              <a:gd name="adj" fmla="val 10665"/>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b="1" kern="0" dirty="0">
                <a:solidFill>
                  <a:srgbClr val="000000"/>
                </a:solidFill>
                <a:latin typeface="Fira Sans Extra Condensed"/>
                <a:ea typeface="Fira Sans Extra Condensed"/>
                <a:cs typeface="Fira Sans Extra Condensed"/>
                <a:sym typeface="Fira Sans Extra Condensed"/>
              </a:rPr>
              <a:t>Database </a:t>
            </a:r>
            <a:endParaRPr sz="1867" b="1" kern="0" dirty="0">
              <a:solidFill>
                <a:srgbClr val="000000"/>
              </a:solidFill>
              <a:latin typeface="Fira Sans Extra Condensed"/>
              <a:ea typeface="Fira Sans Extra Condensed"/>
              <a:cs typeface="Fira Sans Extra Condensed"/>
              <a:sym typeface="Fira Sans Extra Condensed"/>
            </a:endParaRPr>
          </a:p>
          <a:p>
            <a:pPr defTabSz="1219170">
              <a:buClr>
                <a:srgbClr val="000000"/>
              </a:buClr>
            </a:pPr>
            <a:r>
              <a:rPr lang="en" sz="1867" b="1" kern="0" dirty="0">
                <a:solidFill>
                  <a:srgbClr val="000000"/>
                </a:solidFill>
                <a:latin typeface="Fira Sans Extra Condensed"/>
                <a:ea typeface="Fira Sans Extra Condensed"/>
                <a:cs typeface="Fira Sans Extra Condensed"/>
                <a:sym typeface="Fira Sans Extra Condensed"/>
              </a:rPr>
              <a:t>Management </a:t>
            </a:r>
            <a:endParaRPr sz="1867" b="1" kern="0" dirty="0">
              <a:solidFill>
                <a:srgbClr val="000000"/>
              </a:solidFill>
              <a:latin typeface="Fira Sans Extra Condensed"/>
              <a:ea typeface="Fira Sans Extra Condensed"/>
              <a:cs typeface="Fira Sans Extra Condensed"/>
              <a:sym typeface="Fira Sans Extra Condensed"/>
            </a:endParaRPr>
          </a:p>
          <a:p>
            <a:pPr defTabSz="1219170">
              <a:buClr>
                <a:srgbClr val="000000"/>
              </a:buClr>
            </a:pPr>
            <a:r>
              <a:rPr lang="en" sz="1867" b="1" kern="0" dirty="0">
                <a:solidFill>
                  <a:srgbClr val="000000"/>
                </a:solidFill>
                <a:latin typeface="Fira Sans Extra Condensed"/>
                <a:ea typeface="Fira Sans Extra Condensed"/>
                <a:cs typeface="Fira Sans Extra Condensed"/>
                <a:sym typeface="Fira Sans Extra Condensed"/>
              </a:rPr>
              <a:t>System (DBMS)</a:t>
            </a:r>
            <a:endParaRPr sz="1867" b="1" kern="0" dirty="0">
              <a:solidFill>
                <a:srgbClr val="000000"/>
              </a:solidFill>
              <a:latin typeface="Fira Sans Extra Condensed"/>
              <a:ea typeface="Fira Sans Extra Condensed"/>
              <a:cs typeface="Fira Sans Extra Condensed"/>
              <a:sym typeface="Fira Sans Extra Condensed"/>
            </a:endParaRPr>
          </a:p>
        </p:txBody>
      </p:sp>
      <p:grpSp>
        <p:nvGrpSpPr>
          <p:cNvPr id="177" name="Google Shape;177;p25"/>
          <p:cNvGrpSpPr/>
          <p:nvPr/>
        </p:nvGrpSpPr>
        <p:grpSpPr>
          <a:xfrm>
            <a:off x="1044190" y="1601367"/>
            <a:ext cx="2107367" cy="3193933"/>
            <a:chOff x="549225" y="1657375"/>
            <a:chExt cx="1580525" cy="2395450"/>
          </a:xfrm>
        </p:grpSpPr>
        <p:sp>
          <p:nvSpPr>
            <p:cNvPr id="178" name="Google Shape;178;p25"/>
            <p:cNvSpPr/>
            <p:nvPr/>
          </p:nvSpPr>
          <p:spPr>
            <a:xfrm>
              <a:off x="549350" y="1657375"/>
              <a:ext cx="1137300" cy="739800"/>
            </a:xfrm>
            <a:prstGeom prst="can">
              <a:avLst>
                <a:gd name="adj" fmla="val 25000"/>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DB1</a:t>
              </a:r>
              <a:endParaRPr sz="1867" kern="0">
                <a:solidFill>
                  <a:srgbClr val="000000"/>
                </a:solidFill>
                <a:latin typeface="Fira Sans Extra Condensed"/>
                <a:ea typeface="Fira Sans Extra Condensed"/>
                <a:cs typeface="Fira Sans Extra Condensed"/>
                <a:sym typeface="Fira Sans Extra Condensed"/>
              </a:endParaRPr>
            </a:p>
          </p:txBody>
        </p:sp>
        <p:sp>
          <p:nvSpPr>
            <p:cNvPr id="179" name="Google Shape;179;p25"/>
            <p:cNvSpPr/>
            <p:nvPr/>
          </p:nvSpPr>
          <p:spPr>
            <a:xfrm>
              <a:off x="549225" y="2485200"/>
              <a:ext cx="1137300" cy="739800"/>
            </a:xfrm>
            <a:prstGeom prst="can">
              <a:avLst>
                <a:gd name="adj" fmla="val 25000"/>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DB2</a:t>
              </a:r>
              <a:endParaRPr sz="1867" kern="0">
                <a:solidFill>
                  <a:srgbClr val="000000"/>
                </a:solidFill>
                <a:latin typeface="Fira Sans Extra Condensed"/>
                <a:ea typeface="Fira Sans Extra Condensed"/>
                <a:cs typeface="Fira Sans Extra Condensed"/>
                <a:sym typeface="Fira Sans Extra Condensed"/>
              </a:endParaRPr>
            </a:p>
          </p:txBody>
        </p:sp>
        <p:sp>
          <p:nvSpPr>
            <p:cNvPr id="180" name="Google Shape;180;p25"/>
            <p:cNvSpPr/>
            <p:nvPr/>
          </p:nvSpPr>
          <p:spPr>
            <a:xfrm>
              <a:off x="549350" y="3313025"/>
              <a:ext cx="1137300" cy="739800"/>
            </a:xfrm>
            <a:prstGeom prst="can">
              <a:avLst>
                <a:gd name="adj" fmla="val 25000"/>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DB3</a:t>
              </a:r>
              <a:endParaRPr sz="1867" kern="0">
                <a:solidFill>
                  <a:srgbClr val="000000"/>
                </a:solidFill>
                <a:latin typeface="Fira Sans Extra Condensed"/>
                <a:ea typeface="Fira Sans Extra Condensed"/>
                <a:cs typeface="Fira Sans Extra Condensed"/>
                <a:sym typeface="Fira Sans Extra Condensed"/>
              </a:endParaRPr>
            </a:p>
          </p:txBody>
        </p:sp>
        <p:cxnSp>
          <p:nvCxnSpPr>
            <p:cNvPr id="181" name="Google Shape;181;p25"/>
            <p:cNvCxnSpPr>
              <a:cxnSpLocks/>
              <a:endCxn id="178" idx="4"/>
            </p:cNvCxnSpPr>
            <p:nvPr/>
          </p:nvCxnSpPr>
          <p:spPr>
            <a:xfrm rot="10800000">
              <a:off x="1686650" y="2027275"/>
              <a:ext cx="443100" cy="2400"/>
            </a:xfrm>
            <a:prstGeom prst="straightConnector1">
              <a:avLst/>
            </a:prstGeom>
            <a:noFill/>
            <a:ln w="9525" cap="flat" cmpd="sng">
              <a:solidFill>
                <a:schemeClr val="dk2"/>
              </a:solidFill>
              <a:prstDash val="solid"/>
              <a:round/>
              <a:headEnd type="oval" w="med" len="med"/>
              <a:tailEnd type="oval" w="med" len="med"/>
            </a:ln>
          </p:spPr>
        </p:cxnSp>
        <p:cxnSp>
          <p:nvCxnSpPr>
            <p:cNvPr id="182" name="Google Shape;182;p25"/>
            <p:cNvCxnSpPr/>
            <p:nvPr/>
          </p:nvCxnSpPr>
          <p:spPr>
            <a:xfrm rot="10800000">
              <a:off x="1686600" y="2853900"/>
              <a:ext cx="443100" cy="2400"/>
            </a:xfrm>
            <a:prstGeom prst="straightConnector1">
              <a:avLst/>
            </a:prstGeom>
            <a:noFill/>
            <a:ln w="9525" cap="flat" cmpd="sng">
              <a:solidFill>
                <a:schemeClr val="dk2"/>
              </a:solidFill>
              <a:prstDash val="solid"/>
              <a:round/>
              <a:headEnd type="oval" w="med" len="med"/>
              <a:tailEnd type="oval" w="med" len="med"/>
            </a:ln>
          </p:spPr>
        </p:cxnSp>
        <p:cxnSp>
          <p:nvCxnSpPr>
            <p:cNvPr id="183" name="Google Shape;183;p25"/>
            <p:cNvCxnSpPr/>
            <p:nvPr/>
          </p:nvCxnSpPr>
          <p:spPr>
            <a:xfrm rot="10800000">
              <a:off x="1662125" y="3680500"/>
              <a:ext cx="443100" cy="2400"/>
            </a:xfrm>
            <a:prstGeom prst="straightConnector1">
              <a:avLst/>
            </a:prstGeom>
            <a:noFill/>
            <a:ln w="9525" cap="flat" cmpd="sng">
              <a:solidFill>
                <a:schemeClr val="dk2"/>
              </a:solidFill>
              <a:prstDash val="solid"/>
              <a:round/>
              <a:headEnd type="oval" w="med" len="med"/>
              <a:tailEnd type="oval" w="med" len="med"/>
            </a:ln>
          </p:spPr>
        </p:cxnSp>
      </p:grpSp>
      <p:sp>
        <p:nvSpPr>
          <p:cNvPr id="184" name="Google Shape;184;p25"/>
          <p:cNvSpPr/>
          <p:nvPr/>
        </p:nvSpPr>
        <p:spPr>
          <a:xfrm>
            <a:off x="1755656" y="1950333"/>
            <a:ext cx="509976" cy="523368"/>
          </a:xfrm>
          <a:prstGeom prst="flowChartMultidocument">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185;p25"/>
          <p:cNvSpPr/>
          <p:nvPr/>
        </p:nvSpPr>
        <p:spPr>
          <a:xfrm>
            <a:off x="1755656" y="3052700"/>
            <a:ext cx="509976" cy="523368"/>
          </a:xfrm>
          <a:prstGeom prst="flowChartMultidocument">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86;p25"/>
          <p:cNvSpPr/>
          <p:nvPr/>
        </p:nvSpPr>
        <p:spPr>
          <a:xfrm>
            <a:off x="1755656" y="4155067"/>
            <a:ext cx="509976" cy="523368"/>
          </a:xfrm>
          <a:prstGeom prst="flowChartMultidocument">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 name="Google Shape;190;p25"/>
          <p:cNvSpPr/>
          <p:nvPr/>
        </p:nvSpPr>
        <p:spPr>
          <a:xfrm>
            <a:off x="4786841" y="1484167"/>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 name="Google Shape;191;p25"/>
          <p:cNvSpPr/>
          <p:nvPr/>
        </p:nvSpPr>
        <p:spPr>
          <a:xfrm>
            <a:off x="5371523" y="1484167"/>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 name="Google Shape;192;p25"/>
          <p:cNvSpPr/>
          <p:nvPr/>
        </p:nvSpPr>
        <p:spPr>
          <a:xfrm>
            <a:off x="4786841" y="2066834"/>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193;p25"/>
          <p:cNvSpPr/>
          <p:nvPr/>
        </p:nvSpPr>
        <p:spPr>
          <a:xfrm>
            <a:off x="5371507" y="2066818"/>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94;p25"/>
          <p:cNvSpPr/>
          <p:nvPr/>
        </p:nvSpPr>
        <p:spPr>
          <a:xfrm>
            <a:off x="4786857" y="2730834"/>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195;p25"/>
          <p:cNvSpPr/>
          <p:nvPr/>
        </p:nvSpPr>
        <p:spPr>
          <a:xfrm>
            <a:off x="5371523" y="2730801"/>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96;p25"/>
          <p:cNvSpPr/>
          <p:nvPr/>
        </p:nvSpPr>
        <p:spPr>
          <a:xfrm>
            <a:off x="5371507" y="3300055"/>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25"/>
          <p:cNvSpPr/>
          <p:nvPr/>
        </p:nvSpPr>
        <p:spPr>
          <a:xfrm>
            <a:off x="4786841" y="3304938"/>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98;p25"/>
          <p:cNvSpPr/>
          <p:nvPr/>
        </p:nvSpPr>
        <p:spPr>
          <a:xfrm>
            <a:off x="4786841" y="4009367"/>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99;p25"/>
          <p:cNvSpPr/>
          <p:nvPr/>
        </p:nvSpPr>
        <p:spPr>
          <a:xfrm>
            <a:off x="5371523" y="4009367"/>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200;p25"/>
          <p:cNvSpPr/>
          <p:nvPr/>
        </p:nvSpPr>
        <p:spPr>
          <a:xfrm>
            <a:off x="5371507" y="4621201"/>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25"/>
          <p:cNvSpPr/>
          <p:nvPr/>
        </p:nvSpPr>
        <p:spPr>
          <a:xfrm>
            <a:off x="4786841" y="4621201"/>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25"/>
          <p:cNvSpPr txBox="1"/>
          <p:nvPr/>
        </p:nvSpPr>
        <p:spPr>
          <a:xfrm>
            <a:off x="4706323" y="919483"/>
            <a:ext cx="1282400" cy="656421"/>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i="1" kern="0" dirty="0">
                <a:solidFill>
                  <a:srgbClr val="000000"/>
                </a:solidFill>
                <a:latin typeface="Fira Sans Extra Condensed"/>
                <a:ea typeface="Fira Sans Extra Condensed"/>
                <a:cs typeface="Fira Sans Extra Condensed"/>
                <a:sym typeface="Fira Sans Extra Condensed"/>
              </a:rPr>
              <a:t>Logical Representation</a:t>
            </a:r>
            <a:endParaRPr sz="1333" i="1" kern="0" dirty="0">
              <a:solidFill>
                <a:srgbClr val="000000"/>
              </a:solidFill>
              <a:latin typeface="Fira Sans Extra Condensed"/>
              <a:ea typeface="Fira Sans Extra Condensed"/>
              <a:cs typeface="Fira Sans Extra Condensed"/>
              <a:sym typeface="Fira Sans Extra Condensed"/>
            </a:endParaRPr>
          </a:p>
        </p:txBody>
      </p:sp>
      <p:sp>
        <p:nvSpPr>
          <p:cNvPr id="208" name="Google Shape;208;p25"/>
          <p:cNvSpPr txBox="1"/>
          <p:nvPr/>
        </p:nvSpPr>
        <p:spPr>
          <a:xfrm>
            <a:off x="1711889" y="1030017"/>
            <a:ext cx="1282400" cy="656421"/>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i="1" kern="0" dirty="0">
                <a:solidFill>
                  <a:srgbClr val="000000"/>
                </a:solidFill>
                <a:latin typeface="Fira Sans Extra Condensed"/>
                <a:ea typeface="Fira Sans Extra Condensed"/>
                <a:cs typeface="Fira Sans Extra Condensed"/>
                <a:sym typeface="Fira Sans Extra Condensed"/>
              </a:rPr>
              <a:t>Physical Representation</a:t>
            </a:r>
            <a:endParaRPr sz="1333" i="1" kern="0" dirty="0">
              <a:solidFill>
                <a:srgbClr val="000000"/>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729726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Shape 173"/>
        <p:cNvGrpSpPr/>
        <p:nvPr/>
      </p:nvGrpSpPr>
      <p:grpSpPr>
        <a:xfrm>
          <a:off x="0" y="0"/>
          <a:ext cx="0" cy="0"/>
          <a:chOff x="0" y="0"/>
          <a:chExt cx="0" cy="0"/>
        </a:xfrm>
      </p:grpSpPr>
      <p:sp>
        <p:nvSpPr>
          <p:cNvPr id="174" name="Google Shape;174;p25"/>
          <p:cNvSpPr/>
          <p:nvPr/>
        </p:nvSpPr>
        <p:spPr>
          <a:xfrm>
            <a:off x="802756" y="865800"/>
            <a:ext cx="5511200" cy="5126400"/>
          </a:xfrm>
          <a:prstGeom prst="roundRect">
            <a:avLst>
              <a:gd name="adj" fmla="val 7225"/>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b" anchorCtr="0">
            <a:noAutofit/>
          </a:bodyPr>
          <a:lstStyle/>
          <a:p>
            <a:pPr defTabSz="1219170">
              <a:buClr>
                <a:srgbClr val="000000"/>
              </a:buClr>
            </a:pPr>
            <a:r>
              <a:rPr lang="en" sz="1867" b="1" kern="0">
                <a:solidFill>
                  <a:srgbClr val="000000"/>
                </a:solidFill>
                <a:latin typeface="Fira Sans Extra Condensed"/>
                <a:ea typeface="Fira Sans Extra Condensed"/>
                <a:cs typeface="Fira Sans Extra Condensed"/>
                <a:sym typeface="Fira Sans Extra Condensed"/>
              </a:rPr>
              <a:t>Database Server </a:t>
            </a:r>
            <a:r>
              <a:rPr lang="en" sz="1867" kern="0">
                <a:solidFill>
                  <a:srgbClr val="000000"/>
                </a:solidFill>
                <a:latin typeface="Fira Sans Extra Condensed"/>
                <a:ea typeface="Fira Sans Extra Condensed"/>
                <a:cs typeface="Fira Sans Extra Condensed"/>
                <a:sym typeface="Fira Sans Extra Condensed"/>
              </a:rPr>
              <a:t>(MYSQL Community Edition)</a:t>
            </a:r>
            <a:endParaRPr sz="1867" kern="0">
              <a:solidFill>
                <a:srgbClr val="000000"/>
              </a:solidFill>
              <a:latin typeface="Fira Sans Extra Condensed"/>
              <a:ea typeface="Fira Sans Extra Condensed"/>
              <a:cs typeface="Fira Sans Extra Condensed"/>
              <a:sym typeface="Fira Sans Extra Condensed"/>
            </a:endParaRPr>
          </a:p>
        </p:txBody>
      </p:sp>
      <p:sp>
        <p:nvSpPr>
          <p:cNvPr id="176" name="Google Shape;176;p25"/>
          <p:cNvSpPr/>
          <p:nvPr/>
        </p:nvSpPr>
        <p:spPr>
          <a:xfrm>
            <a:off x="3118856" y="997467"/>
            <a:ext cx="3007200" cy="4283200"/>
          </a:xfrm>
          <a:prstGeom prst="roundRect">
            <a:avLst>
              <a:gd name="adj" fmla="val 10665"/>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b="1" kern="0" dirty="0">
                <a:solidFill>
                  <a:srgbClr val="000000"/>
                </a:solidFill>
                <a:latin typeface="Fira Sans Extra Condensed"/>
                <a:ea typeface="Fira Sans Extra Condensed"/>
                <a:cs typeface="Fira Sans Extra Condensed"/>
                <a:sym typeface="Fira Sans Extra Condensed"/>
              </a:rPr>
              <a:t>Database </a:t>
            </a:r>
            <a:endParaRPr sz="1867" b="1" kern="0" dirty="0">
              <a:solidFill>
                <a:srgbClr val="000000"/>
              </a:solidFill>
              <a:latin typeface="Fira Sans Extra Condensed"/>
              <a:ea typeface="Fira Sans Extra Condensed"/>
              <a:cs typeface="Fira Sans Extra Condensed"/>
              <a:sym typeface="Fira Sans Extra Condensed"/>
            </a:endParaRPr>
          </a:p>
          <a:p>
            <a:pPr defTabSz="1219170">
              <a:buClr>
                <a:srgbClr val="000000"/>
              </a:buClr>
            </a:pPr>
            <a:r>
              <a:rPr lang="en" sz="1867" b="1" kern="0" dirty="0">
                <a:solidFill>
                  <a:srgbClr val="000000"/>
                </a:solidFill>
                <a:latin typeface="Fira Sans Extra Condensed"/>
                <a:ea typeface="Fira Sans Extra Condensed"/>
                <a:cs typeface="Fira Sans Extra Condensed"/>
                <a:sym typeface="Fira Sans Extra Condensed"/>
              </a:rPr>
              <a:t>Management </a:t>
            </a:r>
            <a:endParaRPr sz="1867" b="1" kern="0" dirty="0">
              <a:solidFill>
                <a:srgbClr val="000000"/>
              </a:solidFill>
              <a:latin typeface="Fira Sans Extra Condensed"/>
              <a:ea typeface="Fira Sans Extra Condensed"/>
              <a:cs typeface="Fira Sans Extra Condensed"/>
              <a:sym typeface="Fira Sans Extra Condensed"/>
            </a:endParaRPr>
          </a:p>
          <a:p>
            <a:pPr defTabSz="1219170">
              <a:buClr>
                <a:srgbClr val="000000"/>
              </a:buClr>
            </a:pPr>
            <a:r>
              <a:rPr lang="en" sz="1867" b="1" kern="0" dirty="0">
                <a:solidFill>
                  <a:srgbClr val="000000"/>
                </a:solidFill>
                <a:latin typeface="Fira Sans Extra Condensed"/>
                <a:ea typeface="Fira Sans Extra Condensed"/>
                <a:cs typeface="Fira Sans Extra Condensed"/>
                <a:sym typeface="Fira Sans Extra Condensed"/>
              </a:rPr>
              <a:t>System (DBMS)</a:t>
            </a:r>
            <a:endParaRPr sz="1867" b="1" kern="0" dirty="0">
              <a:solidFill>
                <a:srgbClr val="000000"/>
              </a:solidFill>
              <a:latin typeface="Fira Sans Extra Condensed"/>
              <a:ea typeface="Fira Sans Extra Condensed"/>
              <a:cs typeface="Fira Sans Extra Condensed"/>
              <a:sym typeface="Fira Sans Extra Condensed"/>
            </a:endParaRPr>
          </a:p>
        </p:txBody>
      </p:sp>
      <p:grpSp>
        <p:nvGrpSpPr>
          <p:cNvPr id="177" name="Google Shape;177;p25"/>
          <p:cNvGrpSpPr/>
          <p:nvPr/>
        </p:nvGrpSpPr>
        <p:grpSpPr>
          <a:xfrm>
            <a:off x="1044190" y="1601367"/>
            <a:ext cx="2107367" cy="3193933"/>
            <a:chOff x="549225" y="1657375"/>
            <a:chExt cx="1580525" cy="2395450"/>
          </a:xfrm>
        </p:grpSpPr>
        <p:sp>
          <p:nvSpPr>
            <p:cNvPr id="178" name="Google Shape;178;p25"/>
            <p:cNvSpPr/>
            <p:nvPr/>
          </p:nvSpPr>
          <p:spPr>
            <a:xfrm>
              <a:off x="549350" y="1657375"/>
              <a:ext cx="1137300" cy="739800"/>
            </a:xfrm>
            <a:prstGeom prst="can">
              <a:avLst>
                <a:gd name="adj" fmla="val 25000"/>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DB1</a:t>
              </a:r>
              <a:endParaRPr sz="1867" kern="0">
                <a:solidFill>
                  <a:srgbClr val="000000"/>
                </a:solidFill>
                <a:latin typeface="Fira Sans Extra Condensed"/>
                <a:ea typeface="Fira Sans Extra Condensed"/>
                <a:cs typeface="Fira Sans Extra Condensed"/>
                <a:sym typeface="Fira Sans Extra Condensed"/>
              </a:endParaRPr>
            </a:p>
          </p:txBody>
        </p:sp>
        <p:sp>
          <p:nvSpPr>
            <p:cNvPr id="179" name="Google Shape;179;p25"/>
            <p:cNvSpPr/>
            <p:nvPr/>
          </p:nvSpPr>
          <p:spPr>
            <a:xfrm>
              <a:off x="549225" y="2485200"/>
              <a:ext cx="1137300" cy="739800"/>
            </a:xfrm>
            <a:prstGeom prst="can">
              <a:avLst>
                <a:gd name="adj" fmla="val 25000"/>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DB2</a:t>
              </a:r>
              <a:endParaRPr sz="1867" kern="0">
                <a:solidFill>
                  <a:srgbClr val="000000"/>
                </a:solidFill>
                <a:latin typeface="Fira Sans Extra Condensed"/>
                <a:ea typeface="Fira Sans Extra Condensed"/>
                <a:cs typeface="Fira Sans Extra Condensed"/>
                <a:sym typeface="Fira Sans Extra Condensed"/>
              </a:endParaRPr>
            </a:p>
          </p:txBody>
        </p:sp>
        <p:sp>
          <p:nvSpPr>
            <p:cNvPr id="180" name="Google Shape;180;p25"/>
            <p:cNvSpPr/>
            <p:nvPr/>
          </p:nvSpPr>
          <p:spPr>
            <a:xfrm>
              <a:off x="549350" y="3313025"/>
              <a:ext cx="1137300" cy="739800"/>
            </a:xfrm>
            <a:prstGeom prst="can">
              <a:avLst>
                <a:gd name="adj" fmla="val 25000"/>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DB3</a:t>
              </a:r>
              <a:endParaRPr sz="1867" kern="0">
                <a:solidFill>
                  <a:srgbClr val="000000"/>
                </a:solidFill>
                <a:latin typeface="Fira Sans Extra Condensed"/>
                <a:ea typeface="Fira Sans Extra Condensed"/>
                <a:cs typeface="Fira Sans Extra Condensed"/>
                <a:sym typeface="Fira Sans Extra Condensed"/>
              </a:endParaRPr>
            </a:p>
          </p:txBody>
        </p:sp>
        <p:cxnSp>
          <p:nvCxnSpPr>
            <p:cNvPr id="181" name="Google Shape;181;p25"/>
            <p:cNvCxnSpPr>
              <a:cxnSpLocks/>
              <a:endCxn id="178" idx="4"/>
            </p:cNvCxnSpPr>
            <p:nvPr/>
          </p:nvCxnSpPr>
          <p:spPr>
            <a:xfrm rot="10800000">
              <a:off x="1686650" y="2027275"/>
              <a:ext cx="443100" cy="2400"/>
            </a:xfrm>
            <a:prstGeom prst="straightConnector1">
              <a:avLst/>
            </a:prstGeom>
            <a:noFill/>
            <a:ln w="9525" cap="flat" cmpd="sng">
              <a:solidFill>
                <a:schemeClr val="dk2"/>
              </a:solidFill>
              <a:prstDash val="solid"/>
              <a:round/>
              <a:headEnd type="oval" w="med" len="med"/>
              <a:tailEnd type="oval" w="med" len="med"/>
            </a:ln>
          </p:spPr>
        </p:cxnSp>
        <p:cxnSp>
          <p:nvCxnSpPr>
            <p:cNvPr id="182" name="Google Shape;182;p25"/>
            <p:cNvCxnSpPr/>
            <p:nvPr/>
          </p:nvCxnSpPr>
          <p:spPr>
            <a:xfrm rot="10800000">
              <a:off x="1686600" y="2853900"/>
              <a:ext cx="443100" cy="2400"/>
            </a:xfrm>
            <a:prstGeom prst="straightConnector1">
              <a:avLst/>
            </a:prstGeom>
            <a:noFill/>
            <a:ln w="9525" cap="flat" cmpd="sng">
              <a:solidFill>
                <a:schemeClr val="dk2"/>
              </a:solidFill>
              <a:prstDash val="solid"/>
              <a:round/>
              <a:headEnd type="oval" w="med" len="med"/>
              <a:tailEnd type="oval" w="med" len="med"/>
            </a:ln>
          </p:spPr>
        </p:cxnSp>
        <p:cxnSp>
          <p:nvCxnSpPr>
            <p:cNvPr id="183" name="Google Shape;183;p25"/>
            <p:cNvCxnSpPr/>
            <p:nvPr/>
          </p:nvCxnSpPr>
          <p:spPr>
            <a:xfrm rot="10800000">
              <a:off x="1662125" y="3680500"/>
              <a:ext cx="443100" cy="2400"/>
            </a:xfrm>
            <a:prstGeom prst="straightConnector1">
              <a:avLst/>
            </a:prstGeom>
            <a:noFill/>
            <a:ln w="9525" cap="flat" cmpd="sng">
              <a:solidFill>
                <a:schemeClr val="dk2"/>
              </a:solidFill>
              <a:prstDash val="solid"/>
              <a:round/>
              <a:headEnd type="oval" w="med" len="med"/>
              <a:tailEnd type="oval" w="med" len="med"/>
            </a:ln>
          </p:spPr>
        </p:cxnSp>
      </p:grpSp>
      <p:sp>
        <p:nvSpPr>
          <p:cNvPr id="184" name="Google Shape;184;p25"/>
          <p:cNvSpPr/>
          <p:nvPr/>
        </p:nvSpPr>
        <p:spPr>
          <a:xfrm>
            <a:off x="1755656" y="1950333"/>
            <a:ext cx="509976" cy="523368"/>
          </a:xfrm>
          <a:prstGeom prst="flowChartMultidocument">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185;p25"/>
          <p:cNvSpPr/>
          <p:nvPr/>
        </p:nvSpPr>
        <p:spPr>
          <a:xfrm>
            <a:off x="1755656" y="3052700"/>
            <a:ext cx="509976" cy="523368"/>
          </a:xfrm>
          <a:prstGeom prst="flowChartMultidocument">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86;p25"/>
          <p:cNvSpPr/>
          <p:nvPr/>
        </p:nvSpPr>
        <p:spPr>
          <a:xfrm>
            <a:off x="1755656" y="4155067"/>
            <a:ext cx="509976" cy="523368"/>
          </a:xfrm>
          <a:prstGeom prst="flowChartMultidocument">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87" name="Google Shape;187;p25"/>
          <p:cNvGrpSpPr/>
          <p:nvPr/>
        </p:nvGrpSpPr>
        <p:grpSpPr>
          <a:xfrm>
            <a:off x="6126190" y="1850967"/>
            <a:ext cx="3600244" cy="986400"/>
            <a:chOff x="4594542" y="1844575"/>
            <a:chExt cx="2700183" cy="739800"/>
          </a:xfrm>
        </p:grpSpPr>
        <p:sp>
          <p:nvSpPr>
            <p:cNvPr id="188" name="Google Shape;188;p25"/>
            <p:cNvSpPr/>
            <p:nvPr/>
          </p:nvSpPr>
          <p:spPr>
            <a:xfrm>
              <a:off x="5083125" y="1844575"/>
              <a:ext cx="2211600" cy="739800"/>
            </a:xfrm>
            <a:prstGeom prst="roundRect">
              <a:avLst>
                <a:gd name="adj" fmla="val 10665"/>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b="1" kern="0">
                  <a:solidFill>
                    <a:srgbClr val="000000"/>
                  </a:solidFill>
                  <a:latin typeface="Fira Sans Extra Condensed"/>
                  <a:ea typeface="Fira Sans Extra Condensed"/>
                  <a:cs typeface="Fira Sans Extra Condensed"/>
                  <a:sym typeface="Fira Sans Extra Condensed"/>
                </a:rPr>
                <a:t>Database Management Tool</a:t>
              </a:r>
              <a:endParaRPr sz="1867" b="1" kern="0">
                <a:solidFill>
                  <a:srgbClr val="000000"/>
                </a:solidFill>
                <a:latin typeface="Fira Sans Extra Condensed"/>
                <a:ea typeface="Fira Sans Extra Condensed"/>
                <a:cs typeface="Fira Sans Extra Condensed"/>
                <a:sym typeface="Fira Sans Extra Condensed"/>
              </a:endParaRPr>
            </a:p>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(MYSQL Workbench)</a:t>
              </a:r>
              <a:endParaRPr sz="1867" kern="0">
                <a:solidFill>
                  <a:srgbClr val="000000"/>
                </a:solidFill>
                <a:latin typeface="Fira Sans Extra Condensed"/>
                <a:ea typeface="Fira Sans Extra Condensed"/>
                <a:cs typeface="Fira Sans Extra Condensed"/>
                <a:sym typeface="Fira Sans Extra Condensed"/>
              </a:endParaRPr>
            </a:p>
          </p:txBody>
        </p:sp>
        <p:cxnSp>
          <p:nvCxnSpPr>
            <p:cNvPr id="189" name="Google Shape;189;p25"/>
            <p:cNvCxnSpPr>
              <a:cxnSpLocks/>
              <a:stCxn id="188" idx="1"/>
              <a:endCxn id="176" idx="3"/>
            </p:cNvCxnSpPr>
            <p:nvPr/>
          </p:nvCxnSpPr>
          <p:spPr>
            <a:xfrm flipH="1">
              <a:off x="4594542" y="2214475"/>
              <a:ext cx="488583" cy="139825"/>
            </a:xfrm>
            <a:prstGeom prst="straightConnector1">
              <a:avLst/>
            </a:prstGeom>
            <a:noFill/>
            <a:ln w="9525" cap="flat" cmpd="sng">
              <a:solidFill>
                <a:schemeClr val="dk2"/>
              </a:solidFill>
              <a:prstDash val="solid"/>
              <a:round/>
              <a:headEnd type="oval" w="med" len="med"/>
              <a:tailEnd type="oval" w="med" len="med"/>
            </a:ln>
          </p:spPr>
        </p:cxnSp>
      </p:grpSp>
      <p:sp>
        <p:nvSpPr>
          <p:cNvPr id="190" name="Google Shape;190;p25"/>
          <p:cNvSpPr/>
          <p:nvPr/>
        </p:nvSpPr>
        <p:spPr>
          <a:xfrm>
            <a:off x="4786841" y="1484167"/>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 name="Google Shape;191;p25"/>
          <p:cNvSpPr/>
          <p:nvPr/>
        </p:nvSpPr>
        <p:spPr>
          <a:xfrm>
            <a:off x="5371523" y="1484167"/>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 name="Google Shape;192;p25"/>
          <p:cNvSpPr/>
          <p:nvPr/>
        </p:nvSpPr>
        <p:spPr>
          <a:xfrm>
            <a:off x="4786841" y="2066834"/>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193;p25"/>
          <p:cNvSpPr/>
          <p:nvPr/>
        </p:nvSpPr>
        <p:spPr>
          <a:xfrm>
            <a:off x="5371507" y="2066818"/>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94;p25"/>
          <p:cNvSpPr/>
          <p:nvPr/>
        </p:nvSpPr>
        <p:spPr>
          <a:xfrm>
            <a:off x="4786857" y="2730834"/>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195;p25"/>
          <p:cNvSpPr/>
          <p:nvPr/>
        </p:nvSpPr>
        <p:spPr>
          <a:xfrm>
            <a:off x="5371523" y="2730801"/>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96;p25"/>
          <p:cNvSpPr/>
          <p:nvPr/>
        </p:nvSpPr>
        <p:spPr>
          <a:xfrm>
            <a:off x="5371507" y="3300055"/>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25"/>
          <p:cNvSpPr/>
          <p:nvPr/>
        </p:nvSpPr>
        <p:spPr>
          <a:xfrm>
            <a:off x="4786841" y="3304938"/>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98;p25"/>
          <p:cNvSpPr/>
          <p:nvPr/>
        </p:nvSpPr>
        <p:spPr>
          <a:xfrm>
            <a:off x="4786841" y="4009367"/>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99;p25"/>
          <p:cNvSpPr/>
          <p:nvPr/>
        </p:nvSpPr>
        <p:spPr>
          <a:xfrm>
            <a:off x="5371523" y="4009367"/>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200;p25"/>
          <p:cNvSpPr/>
          <p:nvPr/>
        </p:nvSpPr>
        <p:spPr>
          <a:xfrm>
            <a:off x="5371507" y="4621201"/>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25"/>
          <p:cNvSpPr/>
          <p:nvPr/>
        </p:nvSpPr>
        <p:spPr>
          <a:xfrm>
            <a:off x="4786841" y="4621201"/>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04" name="Google Shape;204;p25"/>
          <p:cNvGrpSpPr/>
          <p:nvPr/>
        </p:nvGrpSpPr>
        <p:grpSpPr>
          <a:xfrm>
            <a:off x="6126057" y="3139134"/>
            <a:ext cx="3600111" cy="1975733"/>
            <a:chOff x="4594542" y="2354300"/>
            <a:chExt cx="2700083" cy="1481800"/>
          </a:xfrm>
        </p:grpSpPr>
        <p:cxnSp>
          <p:nvCxnSpPr>
            <p:cNvPr id="205" name="Google Shape;205;p25"/>
            <p:cNvCxnSpPr>
              <a:cxnSpLocks/>
              <a:stCxn id="206" idx="1"/>
              <a:endCxn id="176" idx="3"/>
            </p:cNvCxnSpPr>
            <p:nvPr/>
          </p:nvCxnSpPr>
          <p:spPr>
            <a:xfrm flipH="1" flipV="1">
              <a:off x="4594542" y="2354300"/>
              <a:ext cx="488483" cy="1023400"/>
            </a:xfrm>
            <a:prstGeom prst="straightConnector1">
              <a:avLst/>
            </a:prstGeom>
            <a:noFill/>
            <a:ln w="9525" cap="flat" cmpd="sng">
              <a:solidFill>
                <a:schemeClr val="dk2"/>
              </a:solidFill>
              <a:prstDash val="solid"/>
              <a:round/>
              <a:headEnd type="oval" w="med" len="med"/>
              <a:tailEnd type="oval" w="med" len="med"/>
            </a:ln>
          </p:spPr>
        </p:cxnSp>
        <p:sp>
          <p:nvSpPr>
            <p:cNvPr id="206" name="Google Shape;206;p25"/>
            <p:cNvSpPr/>
            <p:nvPr/>
          </p:nvSpPr>
          <p:spPr>
            <a:xfrm>
              <a:off x="5083025" y="2919300"/>
              <a:ext cx="2211600" cy="916800"/>
            </a:xfrm>
            <a:prstGeom prst="roundRect">
              <a:avLst>
                <a:gd name="adj" fmla="val 10665"/>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733" b="1" kern="0">
                  <a:solidFill>
                    <a:srgbClr val="000000"/>
                  </a:solidFill>
                  <a:latin typeface="Fira Sans Extra Condensed"/>
                  <a:ea typeface="Fira Sans Extra Condensed"/>
                  <a:cs typeface="Fira Sans Extra Condensed"/>
                  <a:sym typeface="Fira Sans Extra Condensed"/>
                </a:rPr>
                <a:t>Database Application</a:t>
              </a:r>
              <a:endParaRPr sz="1733" b="1" kern="0">
                <a:solidFill>
                  <a:srgbClr val="000000"/>
                </a:solidFill>
                <a:latin typeface="Fira Sans Extra Condensed"/>
                <a:ea typeface="Fira Sans Extra Condensed"/>
                <a:cs typeface="Fira Sans Extra Condensed"/>
                <a:sym typeface="Fira Sans Extra Condensed"/>
              </a:endParaRPr>
            </a:p>
            <a:p>
              <a:pPr defTabSz="1219170">
                <a:buClr>
                  <a:srgbClr val="000000"/>
                </a:buClr>
              </a:pPr>
              <a:r>
                <a:rPr lang="en" sz="1733" kern="0">
                  <a:solidFill>
                    <a:srgbClr val="000000"/>
                  </a:solidFill>
                  <a:latin typeface="Fira Sans Extra Condensed"/>
                  <a:ea typeface="Fira Sans Extra Condensed"/>
                  <a:cs typeface="Fira Sans Extra Condensed"/>
                  <a:sym typeface="Fira Sans Extra Condensed"/>
                </a:rPr>
                <a:t>Programmed using a programming language (Java)</a:t>
              </a:r>
              <a:endParaRPr sz="1733" kern="0">
                <a:solidFill>
                  <a:srgbClr val="000000"/>
                </a:solidFill>
                <a:latin typeface="Fira Sans Extra Condensed"/>
                <a:ea typeface="Fira Sans Extra Condensed"/>
                <a:cs typeface="Fira Sans Extra Condensed"/>
                <a:sym typeface="Fira Sans Extra Condensed"/>
              </a:endParaRPr>
            </a:p>
          </p:txBody>
        </p:sp>
      </p:grpSp>
      <p:sp>
        <p:nvSpPr>
          <p:cNvPr id="207" name="Google Shape;207;p25"/>
          <p:cNvSpPr txBox="1"/>
          <p:nvPr/>
        </p:nvSpPr>
        <p:spPr>
          <a:xfrm>
            <a:off x="4706323" y="919483"/>
            <a:ext cx="1282400" cy="656421"/>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i="1" kern="0" dirty="0">
                <a:solidFill>
                  <a:srgbClr val="000000"/>
                </a:solidFill>
                <a:latin typeface="Fira Sans Extra Condensed"/>
                <a:ea typeface="Fira Sans Extra Condensed"/>
                <a:cs typeface="Fira Sans Extra Condensed"/>
                <a:sym typeface="Fira Sans Extra Condensed"/>
              </a:rPr>
              <a:t>Logical Representation</a:t>
            </a:r>
            <a:endParaRPr sz="1333" i="1" kern="0" dirty="0">
              <a:solidFill>
                <a:srgbClr val="000000"/>
              </a:solidFill>
              <a:latin typeface="Fira Sans Extra Condensed"/>
              <a:ea typeface="Fira Sans Extra Condensed"/>
              <a:cs typeface="Fira Sans Extra Condensed"/>
              <a:sym typeface="Fira Sans Extra Condensed"/>
            </a:endParaRPr>
          </a:p>
        </p:txBody>
      </p:sp>
      <p:sp>
        <p:nvSpPr>
          <p:cNvPr id="208" name="Google Shape;208;p25"/>
          <p:cNvSpPr txBox="1"/>
          <p:nvPr/>
        </p:nvSpPr>
        <p:spPr>
          <a:xfrm>
            <a:off x="1711889" y="1030017"/>
            <a:ext cx="1282400" cy="656421"/>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i="1" kern="0" dirty="0">
                <a:solidFill>
                  <a:srgbClr val="000000"/>
                </a:solidFill>
                <a:latin typeface="Fira Sans Extra Condensed"/>
                <a:ea typeface="Fira Sans Extra Condensed"/>
                <a:cs typeface="Fira Sans Extra Condensed"/>
                <a:sym typeface="Fira Sans Extra Condensed"/>
              </a:rPr>
              <a:t>Physical Representation</a:t>
            </a:r>
            <a:endParaRPr sz="1333" i="1" kern="0" dirty="0">
              <a:solidFill>
                <a:srgbClr val="000000"/>
              </a:solidFill>
              <a:latin typeface="Fira Sans Extra Condensed"/>
              <a:ea typeface="Fira Sans Extra Condensed"/>
              <a:cs typeface="Fira Sans Extra Condensed"/>
              <a:sym typeface="Fira Sans Extra Condensed"/>
            </a:endParaRPr>
          </a:p>
        </p:txBody>
      </p:sp>
      <p:sp>
        <p:nvSpPr>
          <p:cNvPr id="209" name="Google Shape;209;p25"/>
          <p:cNvSpPr txBox="1"/>
          <p:nvPr/>
        </p:nvSpPr>
        <p:spPr>
          <a:xfrm>
            <a:off x="6313956" y="2910551"/>
            <a:ext cx="12016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FF0000"/>
                </a:solidFill>
                <a:latin typeface="Fira Sans Extra Condensed"/>
                <a:ea typeface="Fira Sans Extra Condensed"/>
                <a:cs typeface="Fira Sans Extra Condensed"/>
                <a:sym typeface="Fira Sans Extra Condensed"/>
              </a:rPr>
              <a:t>SQL</a:t>
            </a:r>
            <a:endParaRPr sz="1867" b="1" kern="0">
              <a:solidFill>
                <a:srgbClr val="FF0000"/>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600057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F21B5EDC-5485-4264-891C-5B291E539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Freeform 36">
            <a:extLst>
              <a:ext uri="{FF2B5EF4-FFF2-40B4-BE49-F238E27FC236}">
                <a16:creationId xmlns:a16="http://schemas.microsoft.com/office/drawing/2014/main" id="{E7ADA758-6D6A-4E4E-88F7-1B5038A0E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515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accent1">
              <a:alpha val="8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4" name="Freeform: Shape 23">
            <a:extLst>
              <a:ext uri="{FF2B5EF4-FFF2-40B4-BE49-F238E27FC236}">
                <a16:creationId xmlns:a16="http://schemas.microsoft.com/office/drawing/2014/main" id="{96D7C53C-B0E3-427C-B58C-BBF279079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58" y="-68957"/>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solidFill>
            <a:schemeClr val="tx1"/>
          </a:solidFill>
          <a:ln>
            <a:noFill/>
          </a:ln>
        </p:spPr>
        <p:txBody>
          <a:bodyPr/>
          <a:lstStyle/>
          <a:p>
            <a:endParaRPr lang="en-US"/>
          </a:p>
        </p:txBody>
      </p:sp>
      <p:sp>
        <p:nvSpPr>
          <p:cNvPr id="3" name="Text Placeholder 2">
            <a:extLst>
              <a:ext uri="{FF2B5EF4-FFF2-40B4-BE49-F238E27FC236}">
                <a16:creationId xmlns:a16="http://schemas.microsoft.com/office/drawing/2014/main" id="{B4EB64E9-DCA5-E741-84EA-58D04C4E1C07}"/>
              </a:ext>
            </a:extLst>
          </p:cNvPr>
          <p:cNvSpPr>
            <a:spLocks noGrp="1"/>
          </p:cNvSpPr>
          <p:nvPr>
            <p:ph type="body" idx="1"/>
          </p:nvPr>
        </p:nvSpPr>
        <p:spPr>
          <a:xfrm>
            <a:off x="7118555" y="1248697"/>
            <a:ext cx="4208206" cy="4360606"/>
          </a:xfrm>
        </p:spPr>
        <p:txBody>
          <a:bodyPr vert="horz" lIns="91440" tIns="45720" rIns="91440" bIns="45720" rtlCol="0" anchor="ctr">
            <a:normAutofit/>
          </a:bodyPr>
          <a:lstStyle/>
          <a:p>
            <a:r>
              <a:rPr lang="en-US" sz="2400" b="0" i="0" kern="1200" cap="none" dirty="0">
                <a:solidFill>
                  <a:schemeClr val="tx1"/>
                </a:solidFill>
              </a:rPr>
              <a:t>Let us remember that we are in the most holy presence of God.</a:t>
            </a:r>
          </a:p>
        </p:txBody>
      </p:sp>
      <p:sp>
        <p:nvSpPr>
          <p:cNvPr id="2" name="Title 1">
            <a:extLst>
              <a:ext uri="{FF2B5EF4-FFF2-40B4-BE49-F238E27FC236}">
                <a16:creationId xmlns:a16="http://schemas.microsoft.com/office/drawing/2014/main" id="{55E0985D-E5D7-F14F-BFF3-9172A24CC78A}"/>
              </a:ext>
            </a:extLst>
          </p:cNvPr>
          <p:cNvSpPr>
            <a:spLocks noGrp="1"/>
          </p:cNvSpPr>
          <p:nvPr>
            <p:ph type="title"/>
          </p:nvPr>
        </p:nvSpPr>
        <p:spPr>
          <a:xfrm>
            <a:off x="737419" y="1248696"/>
            <a:ext cx="5621584" cy="4360606"/>
          </a:xfrm>
        </p:spPr>
        <p:txBody>
          <a:bodyPr vert="horz" lIns="91440" tIns="45720" rIns="91440" bIns="45720" rtlCol="0" anchor="ctr">
            <a:normAutofit/>
          </a:bodyPr>
          <a:lstStyle/>
          <a:p>
            <a:r>
              <a:rPr lang="en-US" sz="6600" kern="1200" dirty="0">
                <a:solidFill>
                  <a:schemeClr val="bg1"/>
                </a:solidFill>
              </a:rPr>
              <a:t>Opening Prayer</a:t>
            </a:r>
          </a:p>
        </p:txBody>
      </p:sp>
    </p:spTree>
    <p:extLst>
      <p:ext uri="{BB962C8B-B14F-4D97-AF65-F5344CB8AC3E}">
        <p14:creationId xmlns:p14="http://schemas.microsoft.com/office/powerpoint/2010/main" val="374773520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69C-F7E1-7946-B59F-BFC6909B9BC7}"/>
              </a:ext>
            </a:extLst>
          </p:cNvPr>
          <p:cNvSpPr>
            <a:spLocks noGrp="1"/>
          </p:cNvSpPr>
          <p:nvPr>
            <p:ph type="title"/>
          </p:nvPr>
        </p:nvSpPr>
        <p:spPr/>
        <p:txBody>
          <a:bodyPr/>
          <a:lstStyle/>
          <a:p>
            <a:r>
              <a:rPr lang="en-US" sz="3200" dirty="0"/>
              <a:t>What roles in the entire database environment is this course designed for?</a:t>
            </a:r>
          </a:p>
        </p:txBody>
      </p:sp>
      <p:sp>
        <p:nvSpPr>
          <p:cNvPr id="3" name="Content Placeholder 2">
            <a:extLst>
              <a:ext uri="{FF2B5EF4-FFF2-40B4-BE49-F238E27FC236}">
                <a16:creationId xmlns:a16="http://schemas.microsoft.com/office/drawing/2014/main" id="{B3D54BF1-B046-704E-860F-D89379E0DFFE}"/>
              </a:ext>
            </a:extLst>
          </p:cNvPr>
          <p:cNvSpPr>
            <a:spLocks noGrp="1"/>
          </p:cNvSpPr>
          <p:nvPr>
            <p:ph idx="1"/>
          </p:nvPr>
        </p:nvSpPr>
        <p:spPr>
          <a:xfrm>
            <a:off x="1103312" y="1886292"/>
            <a:ext cx="10316749" cy="4518990"/>
          </a:xfrm>
        </p:spPr>
        <p:txBody>
          <a:bodyPr>
            <a:normAutofit fontScale="92500" lnSpcReduction="10000"/>
          </a:bodyPr>
          <a:lstStyle/>
          <a:p>
            <a:r>
              <a:rPr lang="en-US" dirty="0">
                <a:solidFill>
                  <a:srgbClr val="FFC000"/>
                </a:solidFill>
              </a:rPr>
              <a:t>Database Architect</a:t>
            </a:r>
            <a:r>
              <a:rPr lang="en-US" dirty="0"/>
              <a:t>			-	Designs the Databases, and uses SQL-DML 											to implement databases</a:t>
            </a:r>
          </a:p>
          <a:p>
            <a:r>
              <a:rPr lang="en-US" dirty="0">
                <a:solidFill>
                  <a:srgbClr val="FFC000"/>
                </a:solidFill>
              </a:rPr>
              <a:t>Database Operator	</a:t>
            </a:r>
            <a:r>
              <a:rPr lang="en-US" dirty="0"/>
              <a:t>	-	Uses SQL-DDL-SELECT to generate reports</a:t>
            </a:r>
          </a:p>
          <a:p>
            <a:r>
              <a:rPr lang="en-US" dirty="0">
                <a:solidFill>
                  <a:srgbClr val="FFC000"/>
                </a:solidFill>
              </a:rPr>
              <a:t>Database Developer	</a:t>
            </a:r>
            <a:r>
              <a:rPr lang="en-US" dirty="0"/>
              <a:t>	-	Uses SQL-DDL to enable applications to 											interact with databases</a:t>
            </a:r>
          </a:p>
          <a:p>
            <a:endParaRPr lang="en-US" dirty="0"/>
          </a:p>
          <a:p>
            <a:pPr marL="0" indent="0">
              <a:buNone/>
            </a:pPr>
            <a:r>
              <a:rPr lang="en-US" i="1" dirty="0"/>
              <a:t>Not part of CCINFOM, but in subjects after CCINFOM</a:t>
            </a:r>
          </a:p>
          <a:p>
            <a:r>
              <a:rPr lang="en-US" dirty="0">
                <a:solidFill>
                  <a:srgbClr val="FFC000"/>
                </a:solidFill>
              </a:rPr>
              <a:t>Database Developer</a:t>
            </a:r>
            <a:r>
              <a:rPr lang="en-US" dirty="0"/>
              <a:t>		-	Uses advanced structures in DB to enhance data 									management capabilities, make queries run 										faster, and implement rules followed by the DB </a:t>
            </a:r>
          </a:p>
          <a:p>
            <a:r>
              <a:rPr lang="en-US" dirty="0">
                <a:solidFill>
                  <a:srgbClr val="FFC000"/>
                </a:solidFill>
              </a:rPr>
              <a:t>Data Engineer</a:t>
            </a:r>
            <a:r>
              <a:rPr lang="en-US" dirty="0"/>
              <a:t>				-	Uses advanced structures and methods in DB 										to implement ETL to populate Analytics DB</a:t>
            </a:r>
          </a:p>
        </p:txBody>
      </p:sp>
      <p:cxnSp>
        <p:nvCxnSpPr>
          <p:cNvPr id="4" name="Straight Connector 3">
            <a:extLst>
              <a:ext uri="{FF2B5EF4-FFF2-40B4-BE49-F238E27FC236}">
                <a16:creationId xmlns:a16="http://schemas.microsoft.com/office/drawing/2014/main" id="{E6AF8668-21EF-CD4B-872F-9D4C49EADFBC}"/>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9A08899-4DA1-8E42-82D3-E277784814C0}"/>
              </a:ext>
            </a:extLst>
          </p:cNvPr>
          <p:cNvSpPr/>
          <p:nvPr/>
        </p:nvSpPr>
        <p:spPr>
          <a:xfrm>
            <a:off x="10301467" y="0"/>
            <a:ext cx="1018573" cy="1238488"/>
          </a:xfrm>
          <a:prstGeom prst="rect">
            <a:avLst/>
          </a:prstGeom>
          <a:solidFill>
            <a:srgbClr val="1D51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custDataLst>
      <p:tags r:id="rId1"/>
    </p:custDataLst>
    <p:extLst>
      <p:ext uri="{BB962C8B-B14F-4D97-AF65-F5344CB8AC3E}">
        <p14:creationId xmlns:p14="http://schemas.microsoft.com/office/powerpoint/2010/main" val="106858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Shape 173"/>
        <p:cNvGrpSpPr/>
        <p:nvPr/>
      </p:nvGrpSpPr>
      <p:grpSpPr>
        <a:xfrm>
          <a:off x="0" y="0"/>
          <a:ext cx="0" cy="0"/>
          <a:chOff x="0" y="0"/>
          <a:chExt cx="0" cy="0"/>
        </a:xfrm>
      </p:grpSpPr>
      <p:sp>
        <p:nvSpPr>
          <p:cNvPr id="174" name="Google Shape;174;p25"/>
          <p:cNvSpPr/>
          <p:nvPr/>
        </p:nvSpPr>
        <p:spPr>
          <a:xfrm>
            <a:off x="802756" y="865800"/>
            <a:ext cx="5511200" cy="5126400"/>
          </a:xfrm>
          <a:prstGeom prst="roundRect">
            <a:avLst>
              <a:gd name="adj" fmla="val 7225"/>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b" anchorCtr="0">
            <a:noAutofit/>
          </a:bodyPr>
          <a:lstStyle/>
          <a:p>
            <a:pPr defTabSz="1219170">
              <a:buClr>
                <a:srgbClr val="000000"/>
              </a:buClr>
            </a:pPr>
            <a:r>
              <a:rPr lang="en" sz="1867" b="1" kern="0">
                <a:solidFill>
                  <a:srgbClr val="000000"/>
                </a:solidFill>
                <a:latin typeface="Fira Sans Extra Condensed"/>
                <a:ea typeface="Fira Sans Extra Condensed"/>
                <a:cs typeface="Fira Sans Extra Condensed"/>
                <a:sym typeface="Fira Sans Extra Condensed"/>
              </a:rPr>
              <a:t>Database Server </a:t>
            </a:r>
            <a:r>
              <a:rPr lang="en" sz="1867" kern="0">
                <a:solidFill>
                  <a:srgbClr val="000000"/>
                </a:solidFill>
                <a:latin typeface="Fira Sans Extra Condensed"/>
                <a:ea typeface="Fira Sans Extra Condensed"/>
                <a:cs typeface="Fira Sans Extra Condensed"/>
                <a:sym typeface="Fira Sans Extra Condensed"/>
              </a:rPr>
              <a:t>(MYSQL Community Edition)</a:t>
            </a:r>
            <a:endParaRPr sz="1867" kern="0">
              <a:solidFill>
                <a:srgbClr val="000000"/>
              </a:solidFill>
              <a:latin typeface="Fira Sans Extra Condensed"/>
              <a:ea typeface="Fira Sans Extra Condensed"/>
              <a:cs typeface="Fira Sans Extra Condensed"/>
              <a:sym typeface="Fira Sans Extra Condensed"/>
            </a:endParaRPr>
          </a:p>
        </p:txBody>
      </p:sp>
      <p:sp>
        <p:nvSpPr>
          <p:cNvPr id="176" name="Google Shape;176;p25"/>
          <p:cNvSpPr/>
          <p:nvPr/>
        </p:nvSpPr>
        <p:spPr>
          <a:xfrm>
            <a:off x="3118856" y="997467"/>
            <a:ext cx="3007200" cy="4283200"/>
          </a:xfrm>
          <a:prstGeom prst="roundRect">
            <a:avLst>
              <a:gd name="adj" fmla="val 10665"/>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b="1" kern="0" dirty="0">
                <a:solidFill>
                  <a:srgbClr val="000000"/>
                </a:solidFill>
                <a:latin typeface="Fira Sans Extra Condensed"/>
                <a:ea typeface="Fira Sans Extra Condensed"/>
                <a:cs typeface="Fira Sans Extra Condensed"/>
                <a:sym typeface="Fira Sans Extra Condensed"/>
              </a:rPr>
              <a:t>Database </a:t>
            </a:r>
            <a:endParaRPr sz="1867" b="1" kern="0" dirty="0">
              <a:solidFill>
                <a:srgbClr val="000000"/>
              </a:solidFill>
              <a:latin typeface="Fira Sans Extra Condensed"/>
              <a:ea typeface="Fira Sans Extra Condensed"/>
              <a:cs typeface="Fira Sans Extra Condensed"/>
              <a:sym typeface="Fira Sans Extra Condensed"/>
            </a:endParaRPr>
          </a:p>
          <a:p>
            <a:pPr defTabSz="1219170">
              <a:buClr>
                <a:srgbClr val="000000"/>
              </a:buClr>
            </a:pPr>
            <a:r>
              <a:rPr lang="en" sz="1867" b="1" kern="0" dirty="0">
                <a:solidFill>
                  <a:srgbClr val="000000"/>
                </a:solidFill>
                <a:latin typeface="Fira Sans Extra Condensed"/>
                <a:ea typeface="Fira Sans Extra Condensed"/>
                <a:cs typeface="Fira Sans Extra Condensed"/>
                <a:sym typeface="Fira Sans Extra Condensed"/>
              </a:rPr>
              <a:t>Management </a:t>
            </a:r>
            <a:endParaRPr sz="1867" b="1" kern="0" dirty="0">
              <a:solidFill>
                <a:srgbClr val="000000"/>
              </a:solidFill>
              <a:latin typeface="Fira Sans Extra Condensed"/>
              <a:ea typeface="Fira Sans Extra Condensed"/>
              <a:cs typeface="Fira Sans Extra Condensed"/>
              <a:sym typeface="Fira Sans Extra Condensed"/>
            </a:endParaRPr>
          </a:p>
          <a:p>
            <a:pPr defTabSz="1219170">
              <a:buClr>
                <a:srgbClr val="000000"/>
              </a:buClr>
            </a:pPr>
            <a:r>
              <a:rPr lang="en" sz="1867" b="1" kern="0" dirty="0">
                <a:solidFill>
                  <a:srgbClr val="000000"/>
                </a:solidFill>
                <a:latin typeface="Fira Sans Extra Condensed"/>
                <a:ea typeface="Fira Sans Extra Condensed"/>
                <a:cs typeface="Fira Sans Extra Condensed"/>
                <a:sym typeface="Fira Sans Extra Condensed"/>
              </a:rPr>
              <a:t>System (DBMS)</a:t>
            </a:r>
            <a:endParaRPr sz="1867" b="1" kern="0" dirty="0">
              <a:solidFill>
                <a:srgbClr val="000000"/>
              </a:solidFill>
              <a:latin typeface="Fira Sans Extra Condensed"/>
              <a:ea typeface="Fira Sans Extra Condensed"/>
              <a:cs typeface="Fira Sans Extra Condensed"/>
              <a:sym typeface="Fira Sans Extra Condensed"/>
            </a:endParaRPr>
          </a:p>
        </p:txBody>
      </p:sp>
      <p:grpSp>
        <p:nvGrpSpPr>
          <p:cNvPr id="177" name="Google Shape;177;p25"/>
          <p:cNvGrpSpPr/>
          <p:nvPr/>
        </p:nvGrpSpPr>
        <p:grpSpPr>
          <a:xfrm>
            <a:off x="1044190" y="1601367"/>
            <a:ext cx="2107367" cy="3193933"/>
            <a:chOff x="549225" y="1657375"/>
            <a:chExt cx="1580525" cy="2395450"/>
          </a:xfrm>
        </p:grpSpPr>
        <p:sp>
          <p:nvSpPr>
            <p:cNvPr id="178" name="Google Shape;178;p25"/>
            <p:cNvSpPr/>
            <p:nvPr/>
          </p:nvSpPr>
          <p:spPr>
            <a:xfrm>
              <a:off x="549350" y="1657375"/>
              <a:ext cx="1137300" cy="739800"/>
            </a:xfrm>
            <a:prstGeom prst="can">
              <a:avLst>
                <a:gd name="adj" fmla="val 25000"/>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DB1</a:t>
              </a:r>
              <a:endParaRPr sz="1867" kern="0">
                <a:solidFill>
                  <a:srgbClr val="000000"/>
                </a:solidFill>
                <a:latin typeface="Fira Sans Extra Condensed"/>
                <a:ea typeface="Fira Sans Extra Condensed"/>
                <a:cs typeface="Fira Sans Extra Condensed"/>
                <a:sym typeface="Fira Sans Extra Condensed"/>
              </a:endParaRPr>
            </a:p>
          </p:txBody>
        </p:sp>
        <p:sp>
          <p:nvSpPr>
            <p:cNvPr id="179" name="Google Shape;179;p25"/>
            <p:cNvSpPr/>
            <p:nvPr/>
          </p:nvSpPr>
          <p:spPr>
            <a:xfrm>
              <a:off x="549225" y="2485200"/>
              <a:ext cx="1137300" cy="739800"/>
            </a:xfrm>
            <a:prstGeom prst="can">
              <a:avLst>
                <a:gd name="adj" fmla="val 25000"/>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DB2</a:t>
              </a:r>
              <a:endParaRPr sz="1867" kern="0">
                <a:solidFill>
                  <a:srgbClr val="000000"/>
                </a:solidFill>
                <a:latin typeface="Fira Sans Extra Condensed"/>
                <a:ea typeface="Fira Sans Extra Condensed"/>
                <a:cs typeface="Fira Sans Extra Condensed"/>
                <a:sym typeface="Fira Sans Extra Condensed"/>
              </a:endParaRPr>
            </a:p>
          </p:txBody>
        </p:sp>
        <p:sp>
          <p:nvSpPr>
            <p:cNvPr id="180" name="Google Shape;180;p25"/>
            <p:cNvSpPr/>
            <p:nvPr/>
          </p:nvSpPr>
          <p:spPr>
            <a:xfrm>
              <a:off x="549350" y="3313025"/>
              <a:ext cx="1137300" cy="739800"/>
            </a:xfrm>
            <a:prstGeom prst="can">
              <a:avLst>
                <a:gd name="adj" fmla="val 25000"/>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DB3</a:t>
              </a:r>
              <a:endParaRPr sz="1867" kern="0">
                <a:solidFill>
                  <a:srgbClr val="000000"/>
                </a:solidFill>
                <a:latin typeface="Fira Sans Extra Condensed"/>
                <a:ea typeface="Fira Sans Extra Condensed"/>
                <a:cs typeface="Fira Sans Extra Condensed"/>
                <a:sym typeface="Fira Sans Extra Condensed"/>
              </a:endParaRPr>
            </a:p>
          </p:txBody>
        </p:sp>
        <p:cxnSp>
          <p:nvCxnSpPr>
            <p:cNvPr id="181" name="Google Shape;181;p25"/>
            <p:cNvCxnSpPr>
              <a:cxnSpLocks/>
              <a:endCxn id="178" idx="4"/>
            </p:cNvCxnSpPr>
            <p:nvPr/>
          </p:nvCxnSpPr>
          <p:spPr>
            <a:xfrm rot="10800000">
              <a:off x="1686650" y="2027275"/>
              <a:ext cx="443100" cy="2400"/>
            </a:xfrm>
            <a:prstGeom prst="straightConnector1">
              <a:avLst/>
            </a:prstGeom>
            <a:noFill/>
            <a:ln w="9525" cap="flat" cmpd="sng">
              <a:solidFill>
                <a:schemeClr val="dk2"/>
              </a:solidFill>
              <a:prstDash val="solid"/>
              <a:round/>
              <a:headEnd type="oval" w="med" len="med"/>
              <a:tailEnd type="oval" w="med" len="med"/>
            </a:ln>
          </p:spPr>
        </p:cxnSp>
        <p:cxnSp>
          <p:nvCxnSpPr>
            <p:cNvPr id="182" name="Google Shape;182;p25"/>
            <p:cNvCxnSpPr/>
            <p:nvPr/>
          </p:nvCxnSpPr>
          <p:spPr>
            <a:xfrm rot="10800000">
              <a:off x="1686600" y="2853900"/>
              <a:ext cx="443100" cy="2400"/>
            </a:xfrm>
            <a:prstGeom prst="straightConnector1">
              <a:avLst/>
            </a:prstGeom>
            <a:noFill/>
            <a:ln w="9525" cap="flat" cmpd="sng">
              <a:solidFill>
                <a:schemeClr val="dk2"/>
              </a:solidFill>
              <a:prstDash val="solid"/>
              <a:round/>
              <a:headEnd type="oval" w="med" len="med"/>
              <a:tailEnd type="oval" w="med" len="med"/>
            </a:ln>
          </p:spPr>
        </p:cxnSp>
        <p:cxnSp>
          <p:nvCxnSpPr>
            <p:cNvPr id="183" name="Google Shape;183;p25"/>
            <p:cNvCxnSpPr/>
            <p:nvPr/>
          </p:nvCxnSpPr>
          <p:spPr>
            <a:xfrm rot="10800000">
              <a:off x="1662125" y="3680500"/>
              <a:ext cx="443100" cy="2400"/>
            </a:xfrm>
            <a:prstGeom prst="straightConnector1">
              <a:avLst/>
            </a:prstGeom>
            <a:noFill/>
            <a:ln w="9525" cap="flat" cmpd="sng">
              <a:solidFill>
                <a:schemeClr val="dk2"/>
              </a:solidFill>
              <a:prstDash val="solid"/>
              <a:round/>
              <a:headEnd type="oval" w="med" len="med"/>
              <a:tailEnd type="oval" w="med" len="med"/>
            </a:ln>
          </p:spPr>
        </p:cxnSp>
      </p:grpSp>
      <p:sp>
        <p:nvSpPr>
          <p:cNvPr id="184" name="Google Shape;184;p25"/>
          <p:cNvSpPr/>
          <p:nvPr/>
        </p:nvSpPr>
        <p:spPr>
          <a:xfrm>
            <a:off x="1755656" y="1950333"/>
            <a:ext cx="509976" cy="523368"/>
          </a:xfrm>
          <a:prstGeom prst="flowChartMultidocument">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185;p25"/>
          <p:cNvSpPr/>
          <p:nvPr/>
        </p:nvSpPr>
        <p:spPr>
          <a:xfrm>
            <a:off x="1755656" y="3052700"/>
            <a:ext cx="509976" cy="523368"/>
          </a:xfrm>
          <a:prstGeom prst="flowChartMultidocument">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86;p25"/>
          <p:cNvSpPr/>
          <p:nvPr/>
        </p:nvSpPr>
        <p:spPr>
          <a:xfrm>
            <a:off x="1755656" y="4155067"/>
            <a:ext cx="509976" cy="523368"/>
          </a:xfrm>
          <a:prstGeom prst="flowChartMultidocument">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87" name="Google Shape;187;p25"/>
          <p:cNvGrpSpPr/>
          <p:nvPr/>
        </p:nvGrpSpPr>
        <p:grpSpPr>
          <a:xfrm>
            <a:off x="6126190" y="1850967"/>
            <a:ext cx="3600244" cy="986400"/>
            <a:chOff x="4594542" y="1844575"/>
            <a:chExt cx="2700183" cy="739800"/>
          </a:xfrm>
        </p:grpSpPr>
        <p:sp>
          <p:nvSpPr>
            <p:cNvPr id="188" name="Google Shape;188;p25"/>
            <p:cNvSpPr/>
            <p:nvPr/>
          </p:nvSpPr>
          <p:spPr>
            <a:xfrm>
              <a:off x="5083125" y="1844575"/>
              <a:ext cx="2211600" cy="739800"/>
            </a:xfrm>
            <a:prstGeom prst="roundRect">
              <a:avLst>
                <a:gd name="adj" fmla="val 10665"/>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b="1" kern="0">
                  <a:solidFill>
                    <a:srgbClr val="000000"/>
                  </a:solidFill>
                  <a:latin typeface="Fira Sans Extra Condensed"/>
                  <a:ea typeface="Fira Sans Extra Condensed"/>
                  <a:cs typeface="Fira Sans Extra Condensed"/>
                  <a:sym typeface="Fira Sans Extra Condensed"/>
                </a:rPr>
                <a:t>Database Management Tool</a:t>
              </a:r>
              <a:endParaRPr sz="1867" b="1" kern="0">
                <a:solidFill>
                  <a:srgbClr val="000000"/>
                </a:solidFill>
                <a:latin typeface="Fira Sans Extra Condensed"/>
                <a:ea typeface="Fira Sans Extra Condensed"/>
                <a:cs typeface="Fira Sans Extra Condensed"/>
                <a:sym typeface="Fira Sans Extra Condensed"/>
              </a:endParaRPr>
            </a:p>
            <a:p>
              <a:pPr defTabSz="1219170">
                <a:buClr>
                  <a:srgbClr val="000000"/>
                </a:buClr>
              </a:pPr>
              <a:r>
                <a:rPr lang="en" sz="1867" kern="0">
                  <a:solidFill>
                    <a:srgbClr val="000000"/>
                  </a:solidFill>
                  <a:latin typeface="Fira Sans Extra Condensed"/>
                  <a:ea typeface="Fira Sans Extra Condensed"/>
                  <a:cs typeface="Fira Sans Extra Condensed"/>
                  <a:sym typeface="Fira Sans Extra Condensed"/>
                </a:rPr>
                <a:t>(MYSQL Workbench)</a:t>
              </a:r>
              <a:endParaRPr sz="1867" kern="0">
                <a:solidFill>
                  <a:srgbClr val="000000"/>
                </a:solidFill>
                <a:latin typeface="Fira Sans Extra Condensed"/>
                <a:ea typeface="Fira Sans Extra Condensed"/>
                <a:cs typeface="Fira Sans Extra Condensed"/>
                <a:sym typeface="Fira Sans Extra Condensed"/>
              </a:endParaRPr>
            </a:p>
          </p:txBody>
        </p:sp>
        <p:cxnSp>
          <p:nvCxnSpPr>
            <p:cNvPr id="189" name="Google Shape;189;p25"/>
            <p:cNvCxnSpPr>
              <a:cxnSpLocks/>
              <a:stCxn id="188" idx="1"/>
              <a:endCxn id="176" idx="3"/>
            </p:cNvCxnSpPr>
            <p:nvPr/>
          </p:nvCxnSpPr>
          <p:spPr>
            <a:xfrm flipH="1">
              <a:off x="4594542" y="2214475"/>
              <a:ext cx="488583" cy="139825"/>
            </a:xfrm>
            <a:prstGeom prst="straightConnector1">
              <a:avLst/>
            </a:prstGeom>
            <a:noFill/>
            <a:ln w="9525" cap="flat" cmpd="sng">
              <a:solidFill>
                <a:schemeClr val="dk2"/>
              </a:solidFill>
              <a:prstDash val="solid"/>
              <a:round/>
              <a:headEnd type="oval" w="med" len="med"/>
              <a:tailEnd type="oval" w="med" len="med"/>
            </a:ln>
          </p:spPr>
        </p:cxnSp>
      </p:grpSp>
      <p:sp>
        <p:nvSpPr>
          <p:cNvPr id="190" name="Google Shape;190;p25"/>
          <p:cNvSpPr/>
          <p:nvPr/>
        </p:nvSpPr>
        <p:spPr>
          <a:xfrm>
            <a:off x="4786841" y="1484167"/>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 name="Google Shape;191;p25"/>
          <p:cNvSpPr/>
          <p:nvPr/>
        </p:nvSpPr>
        <p:spPr>
          <a:xfrm>
            <a:off x="5371523" y="1484167"/>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 name="Google Shape;192;p25"/>
          <p:cNvSpPr/>
          <p:nvPr/>
        </p:nvSpPr>
        <p:spPr>
          <a:xfrm>
            <a:off x="4786841" y="2066834"/>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193;p25"/>
          <p:cNvSpPr/>
          <p:nvPr/>
        </p:nvSpPr>
        <p:spPr>
          <a:xfrm>
            <a:off x="5371507" y="2066818"/>
            <a:ext cx="509967" cy="523367"/>
          </a:xfrm>
          <a:prstGeom prst="flowChartInternalStorage">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94;p25"/>
          <p:cNvSpPr/>
          <p:nvPr/>
        </p:nvSpPr>
        <p:spPr>
          <a:xfrm>
            <a:off x="4786857" y="2730834"/>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195;p25"/>
          <p:cNvSpPr/>
          <p:nvPr/>
        </p:nvSpPr>
        <p:spPr>
          <a:xfrm>
            <a:off x="5371523" y="2730801"/>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96;p25"/>
          <p:cNvSpPr/>
          <p:nvPr/>
        </p:nvSpPr>
        <p:spPr>
          <a:xfrm>
            <a:off x="5371507" y="3300055"/>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25"/>
          <p:cNvSpPr/>
          <p:nvPr/>
        </p:nvSpPr>
        <p:spPr>
          <a:xfrm>
            <a:off x="4786841" y="3304938"/>
            <a:ext cx="509967" cy="523367"/>
          </a:xfrm>
          <a:prstGeom prst="flowChartInternalStorage">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98;p25"/>
          <p:cNvSpPr/>
          <p:nvPr/>
        </p:nvSpPr>
        <p:spPr>
          <a:xfrm>
            <a:off x="4786841" y="4009367"/>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99;p25"/>
          <p:cNvSpPr/>
          <p:nvPr/>
        </p:nvSpPr>
        <p:spPr>
          <a:xfrm>
            <a:off x="5371523" y="4009367"/>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200;p25"/>
          <p:cNvSpPr/>
          <p:nvPr/>
        </p:nvSpPr>
        <p:spPr>
          <a:xfrm>
            <a:off x="5371507" y="4621201"/>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25"/>
          <p:cNvSpPr/>
          <p:nvPr/>
        </p:nvSpPr>
        <p:spPr>
          <a:xfrm>
            <a:off x="4786841" y="4621201"/>
            <a:ext cx="509967" cy="523367"/>
          </a:xfrm>
          <a:prstGeom prst="flowChartInternalStorag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04" name="Google Shape;204;p25"/>
          <p:cNvGrpSpPr/>
          <p:nvPr/>
        </p:nvGrpSpPr>
        <p:grpSpPr>
          <a:xfrm>
            <a:off x="6126057" y="3139134"/>
            <a:ext cx="3600111" cy="1975733"/>
            <a:chOff x="4594542" y="2354300"/>
            <a:chExt cx="2700083" cy="1481800"/>
          </a:xfrm>
        </p:grpSpPr>
        <p:cxnSp>
          <p:nvCxnSpPr>
            <p:cNvPr id="205" name="Google Shape;205;p25"/>
            <p:cNvCxnSpPr>
              <a:cxnSpLocks/>
              <a:stCxn id="206" idx="1"/>
              <a:endCxn id="176" idx="3"/>
            </p:cNvCxnSpPr>
            <p:nvPr/>
          </p:nvCxnSpPr>
          <p:spPr>
            <a:xfrm flipH="1" flipV="1">
              <a:off x="4594542" y="2354300"/>
              <a:ext cx="488483" cy="1023400"/>
            </a:xfrm>
            <a:prstGeom prst="straightConnector1">
              <a:avLst/>
            </a:prstGeom>
            <a:noFill/>
            <a:ln w="9525" cap="flat" cmpd="sng">
              <a:solidFill>
                <a:schemeClr val="dk2"/>
              </a:solidFill>
              <a:prstDash val="solid"/>
              <a:round/>
              <a:headEnd type="oval" w="med" len="med"/>
              <a:tailEnd type="oval" w="med" len="med"/>
            </a:ln>
          </p:spPr>
        </p:cxnSp>
        <p:sp>
          <p:nvSpPr>
            <p:cNvPr id="206" name="Google Shape;206;p25"/>
            <p:cNvSpPr/>
            <p:nvPr/>
          </p:nvSpPr>
          <p:spPr>
            <a:xfrm>
              <a:off x="5083025" y="2919300"/>
              <a:ext cx="2211600" cy="916800"/>
            </a:xfrm>
            <a:prstGeom prst="roundRect">
              <a:avLst>
                <a:gd name="adj" fmla="val 10665"/>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733" b="1" kern="0">
                  <a:solidFill>
                    <a:srgbClr val="000000"/>
                  </a:solidFill>
                  <a:latin typeface="Fira Sans Extra Condensed"/>
                  <a:ea typeface="Fira Sans Extra Condensed"/>
                  <a:cs typeface="Fira Sans Extra Condensed"/>
                  <a:sym typeface="Fira Sans Extra Condensed"/>
                </a:rPr>
                <a:t>Database Application</a:t>
              </a:r>
              <a:endParaRPr sz="1733" b="1" kern="0">
                <a:solidFill>
                  <a:srgbClr val="000000"/>
                </a:solidFill>
                <a:latin typeface="Fira Sans Extra Condensed"/>
                <a:ea typeface="Fira Sans Extra Condensed"/>
                <a:cs typeface="Fira Sans Extra Condensed"/>
                <a:sym typeface="Fira Sans Extra Condensed"/>
              </a:endParaRPr>
            </a:p>
            <a:p>
              <a:pPr defTabSz="1219170">
                <a:buClr>
                  <a:srgbClr val="000000"/>
                </a:buClr>
              </a:pPr>
              <a:r>
                <a:rPr lang="en" sz="1733" kern="0">
                  <a:solidFill>
                    <a:srgbClr val="000000"/>
                  </a:solidFill>
                  <a:latin typeface="Fira Sans Extra Condensed"/>
                  <a:ea typeface="Fira Sans Extra Condensed"/>
                  <a:cs typeface="Fira Sans Extra Condensed"/>
                  <a:sym typeface="Fira Sans Extra Condensed"/>
                </a:rPr>
                <a:t>Programmed using a programming language (Java)</a:t>
              </a:r>
              <a:endParaRPr sz="1733" kern="0">
                <a:solidFill>
                  <a:srgbClr val="000000"/>
                </a:solidFill>
                <a:latin typeface="Fira Sans Extra Condensed"/>
                <a:ea typeface="Fira Sans Extra Condensed"/>
                <a:cs typeface="Fira Sans Extra Condensed"/>
                <a:sym typeface="Fira Sans Extra Condensed"/>
              </a:endParaRPr>
            </a:p>
          </p:txBody>
        </p:sp>
      </p:grpSp>
      <p:sp>
        <p:nvSpPr>
          <p:cNvPr id="207" name="Google Shape;207;p25"/>
          <p:cNvSpPr txBox="1"/>
          <p:nvPr/>
        </p:nvSpPr>
        <p:spPr>
          <a:xfrm>
            <a:off x="4706323" y="919483"/>
            <a:ext cx="1282400" cy="656421"/>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i="1" kern="0" dirty="0">
                <a:solidFill>
                  <a:srgbClr val="000000"/>
                </a:solidFill>
                <a:latin typeface="Fira Sans Extra Condensed"/>
                <a:ea typeface="Fira Sans Extra Condensed"/>
                <a:cs typeface="Fira Sans Extra Condensed"/>
                <a:sym typeface="Fira Sans Extra Condensed"/>
              </a:rPr>
              <a:t>Logical Representation</a:t>
            </a:r>
            <a:endParaRPr sz="1333" i="1" kern="0" dirty="0">
              <a:solidFill>
                <a:srgbClr val="000000"/>
              </a:solidFill>
              <a:latin typeface="Fira Sans Extra Condensed"/>
              <a:ea typeface="Fira Sans Extra Condensed"/>
              <a:cs typeface="Fira Sans Extra Condensed"/>
              <a:sym typeface="Fira Sans Extra Condensed"/>
            </a:endParaRPr>
          </a:p>
        </p:txBody>
      </p:sp>
      <p:sp>
        <p:nvSpPr>
          <p:cNvPr id="208" name="Google Shape;208;p25"/>
          <p:cNvSpPr txBox="1"/>
          <p:nvPr/>
        </p:nvSpPr>
        <p:spPr>
          <a:xfrm>
            <a:off x="1711889" y="1030017"/>
            <a:ext cx="1282400" cy="656421"/>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i="1" kern="0" dirty="0">
                <a:solidFill>
                  <a:srgbClr val="000000"/>
                </a:solidFill>
                <a:latin typeface="Fira Sans Extra Condensed"/>
                <a:ea typeface="Fira Sans Extra Condensed"/>
                <a:cs typeface="Fira Sans Extra Condensed"/>
                <a:sym typeface="Fira Sans Extra Condensed"/>
              </a:rPr>
              <a:t>Physical Representation</a:t>
            </a:r>
            <a:endParaRPr sz="1333" i="1" kern="0" dirty="0">
              <a:solidFill>
                <a:srgbClr val="000000"/>
              </a:solidFill>
              <a:latin typeface="Fira Sans Extra Condensed"/>
              <a:ea typeface="Fira Sans Extra Condensed"/>
              <a:cs typeface="Fira Sans Extra Condensed"/>
              <a:sym typeface="Fira Sans Extra Condensed"/>
            </a:endParaRPr>
          </a:p>
        </p:txBody>
      </p:sp>
      <p:sp>
        <p:nvSpPr>
          <p:cNvPr id="209" name="Google Shape;209;p25"/>
          <p:cNvSpPr txBox="1"/>
          <p:nvPr/>
        </p:nvSpPr>
        <p:spPr>
          <a:xfrm>
            <a:off x="6313956" y="2910551"/>
            <a:ext cx="12016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FF0000"/>
                </a:solidFill>
                <a:latin typeface="Fira Sans Extra Condensed"/>
                <a:ea typeface="Fira Sans Extra Condensed"/>
                <a:cs typeface="Fira Sans Extra Condensed"/>
                <a:sym typeface="Fira Sans Extra Condensed"/>
              </a:rPr>
              <a:t>SQL</a:t>
            </a:r>
            <a:endParaRPr sz="1867" b="1" kern="0">
              <a:solidFill>
                <a:srgbClr val="FF0000"/>
              </a:solidFill>
              <a:latin typeface="Fira Sans Extra Condensed"/>
              <a:ea typeface="Fira Sans Extra Condensed"/>
              <a:cs typeface="Fira Sans Extra Condensed"/>
              <a:sym typeface="Fira Sans Extra Condensed"/>
            </a:endParaRPr>
          </a:p>
        </p:txBody>
      </p:sp>
      <p:sp>
        <p:nvSpPr>
          <p:cNvPr id="2" name="Google Shape;202;p25">
            <a:extLst>
              <a:ext uri="{FF2B5EF4-FFF2-40B4-BE49-F238E27FC236}">
                <a16:creationId xmlns:a16="http://schemas.microsoft.com/office/drawing/2014/main" id="{2AC611E6-D880-5DF9-DAAE-2B06DDCAEACB}"/>
              </a:ext>
            </a:extLst>
          </p:cNvPr>
          <p:cNvSpPr txBox="1"/>
          <p:nvPr/>
        </p:nvSpPr>
        <p:spPr>
          <a:xfrm>
            <a:off x="6777367" y="5193979"/>
            <a:ext cx="4866115"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bg2"/>
                </a:solidFill>
                <a:latin typeface="Fira Sans Extra Condensed"/>
                <a:ea typeface="Fira Sans Extra Condensed"/>
                <a:cs typeface="Fira Sans Extra Condensed"/>
                <a:sym typeface="Fira Sans Extra Condensed"/>
              </a:rPr>
              <a:t>MODULE 4		Database Developer </a:t>
            </a:r>
            <a:br>
              <a:rPr lang="en" sz="1600" dirty="0">
                <a:solidFill>
                  <a:schemeClr val="bg2"/>
                </a:solidFill>
                <a:latin typeface="Fira Sans Extra Condensed"/>
                <a:ea typeface="Fira Sans Extra Condensed"/>
                <a:cs typeface="Fira Sans Extra Condensed"/>
                <a:sym typeface="Fira Sans Extra Condensed"/>
              </a:rPr>
            </a:br>
            <a:r>
              <a:rPr lang="en" sz="1600" dirty="0">
                <a:solidFill>
                  <a:schemeClr val="bg2"/>
                </a:solidFill>
                <a:latin typeface="Fira Sans Extra Condensed"/>
                <a:ea typeface="Fira Sans Extra Condensed"/>
                <a:cs typeface="Fira Sans Extra Condensed"/>
                <a:sym typeface="Fira Sans Extra Condensed"/>
              </a:rPr>
              <a:t>			(Develops DB Application that uses the DB)</a:t>
            </a:r>
            <a:endParaRPr sz="1600" dirty="0">
              <a:solidFill>
                <a:schemeClr val="bg2"/>
              </a:solidFill>
              <a:latin typeface="Fira Sans Extra Condensed"/>
              <a:ea typeface="Fira Sans Extra Condensed"/>
              <a:cs typeface="Fira Sans Extra Condensed"/>
              <a:sym typeface="Fira Sans Extra Condensed"/>
            </a:endParaRPr>
          </a:p>
        </p:txBody>
      </p:sp>
      <p:sp>
        <p:nvSpPr>
          <p:cNvPr id="3" name="Google Shape;203;p25">
            <a:extLst>
              <a:ext uri="{FF2B5EF4-FFF2-40B4-BE49-F238E27FC236}">
                <a16:creationId xmlns:a16="http://schemas.microsoft.com/office/drawing/2014/main" id="{B5C7FC04-17B0-B9F4-CAC1-71C75313F0F9}"/>
              </a:ext>
            </a:extLst>
          </p:cNvPr>
          <p:cNvSpPr txBox="1"/>
          <p:nvPr/>
        </p:nvSpPr>
        <p:spPr>
          <a:xfrm>
            <a:off x="6777367" y="435197"/>
            <a:ext cx="5049871"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bg2"/>
                </a:solidFill>
                <a:latin typeface="Fira Sans Extra Condensed"/>
                <a:ea typeface="Fira Sans Extra Condensed"/>
                <a:cs typeface="Fira Sans Extra Condensed"/>
                <a:sym typeface="Fira Sans Extra Condensed"/>
              </a:rPr>
              <a:t>MODULE 3		Database Architect 	(Designs DB)</a:t>
            </a:r>
            <a:endParaRPr sz="1600" dirty="0">
              <a:solidFill>
                <a:schemeClr val="bg2"/>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600" dirty="0">
                <a:solidFill>
                  <a:schemeClr val="tx1">
                    <a:lumMod val="75000"/>
                  </a:schemeClr>
                </a:solidFill>
                <a:latin typeface="Fira Sans Extra Condensed"/>
                <a:ea typeface="Fira Sans Extra Condensed"/>
                <a:cs typeface="Fira Sans Extra Condensed"/>
                <a:sym typeface="Fira Sans Extra Condensed"/>
              </a:rPr>
              <a:t>NOT COVERED	Database Administrator</a:t>
            </a:r>
          </a:p>
          <a:p>
            <a:pPr marL="0" lvl="0" indent="0" algn="l" rtl="0">
              <a:spcBef>
                <a:spcPts val="0"/>
              </a:spcBef>
              <a:spcAft>
                <a:spcPts val="0"/>
              </a:spcAft>
              <a:buNone/>
            </a:pPr>
            <a:r>
              <a:rPr lang="en" sz="1600" dirty="0">
                <a:solidFill>
                  <a:schemeClr val="tx1">
                    <a:lumMod val="75000"/>
                  </a:schemeClr>
                </a:solidFill>
                <a:latin typeface="Fira Sans Extra Condensed"/>
                <a:ea typeface="Fira Sans Extra Condensed"/>
                <a:cs typeface="Fira Sans Extra Condensed"/>
                <a:sym typeface="Fira Sans Extra Condensed"/>
              </a:rPr>
              <a:t>			(Implements, Installs &amp; Manages DB)</a:t>
            </a:r>
            <a:endParaRPr sz="1600" dirty="0">
              <a:solidFill>
                <a:schemeClr val="tx1">
                  <a:lumMod val="75000"/>
                </a:schemeClr>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600" dirty="0">
                <a:solidFill>
                  <a:schemeClr val="bg2"/>
                </a:solidFill>
                <a:latin typeface="Fira Sans Extra Condensed"/>
                <a:ea typeface="Fira Sans Extra Condensed"/>
                <a:cs typeface="Fira Sans Extra Condensed"/>
                <a:sym typeface="Fira Sans Extra Condensed"/>
              </a:rPr>
              <a:t>MODULE 2		Database Operator </a:t>
            </a:r>
          </a:p>
          <a:p>
            <a:pPr marL="0" lvl="0" indent="0" algn="l" rtl="0">
              <a:spcBef>
                <a:spcPts val="0"/>
              </a:spcBef>
              <a:spcAft>
                <a:spcPts val="0"/>
              </a:spcAft>
              <a:buNone/>
            </a:pPr>
            <a:r>
              <a:rPr lang="en" sz="1600" dirty="0">
                <a:solidFill>
                  <a:schemeClr val="bg2"/>
                </a:solidFill>
                <a:latin typeface="Fira Sans Extra Condensed"/>
                <a:ea typeface="Fira Sans Extra Condensed"/>
                <a:cs typeface="Fira Sans Extra Condensed"/>
                <a:sym typeface="Fira Sans Extra Condensed"/>
              </a:rPr>
              <a:t>			(Extract Ad-Hoc Reports from DB)</a:t>
            </a:r>
            <a:endParaRPr sz="1600" dirty="0">
              <a:solidFill>
                <a:schemeClr val="bg2"/>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85721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3" name="Picture 32">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5" name="Oval 34">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7" name="Picture 36">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38">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1" name="Rectangle 40">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3" name="Rectangle 42">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9" name="Rectangle 48">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46BBEF1D-BD63-314A-B64C-11D4154D0B4F}"/>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6000" dirty="0"/>
              <a:t>Concept</a:t>
            </a:r>
            <a:br>
              <a:rPr lang="en-US" sz="6000" dirty="0"/>
            </a:br>
            <a:r>
              <a:rPr lang="en-US" sz="6000" dirty="0"/>
              <a:t>Review</a:t>
            </a:r>
          </a:p>
        </p:txBody>
      </p:sp>
    </p:spTree>
    <p:extLst>
      <p:ext uri="{BB962C8B-B14F-4D97-AF65-F5344CB8AC3E}">
        <p14:creationId xmlns:p14="http://schemas.microsoft.com/office/powerpoint/2010/main" val="2650052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6312"/>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A21C789F-0116-A04E-9CBF-06B3F3E9F0BC}"/>
              </a:ext>
            </a:extLst>
          </p:cNvPr>
          <p:cNvSpPr>
            <a:spLocks noGrp="1"/>
          </p:cNvSpPr>
          <p:nvPr>
            <p:ph type="title"/>
          </p:nvPr>
        </p:nvSpPr>
        <p:spPr>
          <a:xfrm>
            <a:off x="646111" y="690879"/>
            <a:ext cx="3682049" cy="5557519"/>
          </a:xfrm>
        </p:spPr>
        <p:txBody>
          <a:bodyPr anchor="ctr">
            <a:normAutofit/>
          </a:bodyPr>
          <a:lstStyle/>
          <a:p>
            <a:pPr algn="r"/>
            <a:r>
              <a:rPr lang="en-US" sz="5400" dirty="0">
                <a:solidFill>
                  <a:srgbClr val="FFFFFF"/>
                </a:solidFill>
              </a:rPr>
              <a:t>Concept Review</a:t>
            </a:r>
          </a:p>
        </p:txBody>
      </p:sp>
      <p:sp>
        <p:nvSpPr>
          <p:cNvPr id="3" name="Content Placeholder 2">
            <a:extLst>
              <a:ext uri="{FF2B5EF4-FFF2-40B4-BE49-F238E27FC236}">
                <a16:creationId xmlns:a16="http://schemas.microsoft.com/office/drawing/2014/main" id="{7F60BBE0-3709-4F4A-A64A-6525F85084FB}"/>
              </a:ext>
            </a:extLst>
          </p:cNvPr>
          <p:cNvSpPr>
            <a:spLocks noGrp="1"/>
          </p:cNvSpPr>
          <p:nvPr>
            <p:ph idx="1"/>
          </p:nvPr>
        </p:nvSpPr>
        <p:spPr>
          <a:xfrm>
            <a:off x="5216719" y="1085745"/>
            <a:ext cx="6571617" cy="4370675"/>
          </a:xfrm>
        </p:spPr>
        <p:txBody>
          <a:bodyPr anchor="t">
            <a:normAutofit/>
          </a:bodyPr>
          <a:lstStyle/>
          <a:p>
            <a:pPr marL="0" indent="0">
              <a:spcBef>
                <a:spcPts val="0"/>
              </a:spcBef>
              <a:spcAft>
                <a:spcPts val="600"/>
              </a:spcAft>
              <a:buClr>
                <a:schemeClr val="accent2"/>
              </a:buClr>
              <a:buNone/>
            </a:pPr>
            <a:r>
              <a:rPr lang="en-US" sz="3200" b="1" dirty="0">
                <a:solidFill>
                  <a:schemeClr val="accent3"/>
                </a:solidFill>
                <a:latin typeface="Avenir Black" panose="02000503020000020003" pitchFamily="2" charset="0"/>
              </a:rPr>
              <a:t>What are the components of a Database System?</a:t>
            </a:r>
          </a:p>
          <a:p>
            <a:pPr lvl="1">
              <a:spcBef>
                <a:spcPts val="0"/>
              </a:spcBef>
              <a:spcAft>
                <a:spcPts val="600"/>
              </a:spcAft>
              <a:buClr>
                <a:schemeClr val="accent4"/>
              </a:buClr>
            </a:pPr>
            <a:r>
              <a:rPr lang="en-US" sz="2400" dirty="0"/>
              <a:t>Database</a:t>
            </a:r>
          </a:p>
          <a:p>
            <a:pPr lvl="1">
              <a:spcBef>
                <a:spcPts val="0"/>
              </a:spcBef>
              <a:spcAft>
                <a:spcPts val="600"/>
              </a:spcAft>
              <a:buClr>
                <a:schemeClr val="accent4"/>
              </a:buClr>
            </a:pPr>
            <a:r>
              <a:rPr lang="en-US" sz="2400" dirty="0"/>
              <a:t>Database Management System (DBMS)</a:t>
            </a:r>
          </a:p>
          <a:p>
            <a:pPr lvl="1">
              <a:spcBef>
                <a:spcPts val="0"/>
              </a:spcBef>
              <a:spcAft>
                <a:spcPts val="600"/>
              </a:spcAft>
              <a:buClr>
                <a:schemeClr val="accent4"/>
              </a:buClr>
            </a:pPr>
            <a:r>
              <a:rPr lang="en-US" sz="2400" dirty="0"/>
              <a:t>Database Application</a:t>
            </a:r>
          </a:p>
          <a:p>
            <a:pPr lvl="2">
              <a:spcBef>
                <a:spcPts val="0"/>
              </a:spcBef>
              <a:spcAft>
                <a:spcPts val="600"/>
              </a:spcAft>
              <a:buClr>
                <a:schemeClr val="accent4"/>
              </a:buClr>
            </a:pPr>
            <a:r>
              <a:rPr lang="en-US" sz="2000" dirty="0"/>
              <a:t>Application written by developers using a programming language</a:t>
            </a:r>
          </a:p>
          <a:p>
            <a:pPr lvl="2">
              <a:spcBef>
                <a:spcPts val="0"/>
              </a:spcBef>
              <a:spcAft>
                <a:spcPts val="600"/>
              </a:spcAft>
              <a:buClr>
                <a:schemeClr val="accent4"/>
              </a:buClr>
            </a:pPr>
            <a:r>
              <a:rPr lang="en-US" sz="2000" dirty="0"/>
              <a:t>Database Management tool used by DB Administrators, DB Architects, &amp; DB Operators</a:t>
            </a:r>
            <a:endParaRPr lang="en-US" sz="2400" b="1" dirty="0">
              <a:solidFill>
                <a:schemeClr val="accent2"/>
              </a:solidFill>
            </a:endParaRPr>
          </a:p>
        </p:txBody>
      </p:sp>
      <p:grpSp>
        <p:nvGrpSpPr>
          <p:cNvPr id="9" name="Group 8">
            <a:extLst>
              <a:ext uri="{FF2B5EF4-FFF2-40B4-BE49-F238E27FC236}">
                <a16:creationId xmlns:a16="http://schemas.microsoft.com/office/drawing/2014/main" id="{D6AB3CFB-6349-1248-B15D-BE5E70B8C451}"/>
              </a:ext>
            </a:extLst>
          </p:cNvPr>
          <p:cNvGrpSpPr/>
          <p:nvPr/>
        </p:nvGrpSpPr>
        <p:grpSpPr>
          <a:xfrm>
            <a:off x="-176022" y="5785767"/>
            <a:ext cx="4036613" cy="1000647"/>
            <a:chOff x="-176022" y="5785767"/>
            <a:chExt cx="4036613" cy="1000647"/>
          </a:xfrm>
        </p:grpSpPr>
        <p:sp>
          <p:nvSpPr>
            <p:cNvPr id="10" name="Rounded Rectangle 9">
              <a:extLst>
                <a:ext uri="{FF2B5EF4-FFF2-40B4-BE49-F238E27FC236}">
                  <a16:creationId xmlns:a16="http://schemas.microsoft.com/office/drawing/2014/main" id="{0D50DCA8-E1CB-254F-AB71-ECBD66D6D951}"/>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1" name="TextBox 10">
              <a:extLst>
                <a:ext uri="{FF2B5EF4-FFF2-40B4-BE49-F238E27FC236}">
                  <a16:creationId xmlns:a16="http://schemas.microsoft.com/office/drawing/2014/main" id="{814D6869-0BF8-3F49-877B-092A7D80F09A}"/>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12" name="Oval 11">
              <a:extLst>
                <a:ext uri="{FF2B5EF4-FFF2-40B4-BE49-F238E27FC236}">
                  <a16:creationId xmlns:a16="http://schemas.microsoft.com/office/drawing/2014/main" id="{99356962-318A-1F4E-8DAF-FA0D40F19F4D}"/>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4F453BCC-1CCD-A947-AD3E-14F32DB3381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2">
              <a:extLst>
                <a:ext uri="{FF2B5EF4-FFF2-40B4-BE49-F238E27FC236}">
                  <a16:creationId xmlns:a16="http://schemas.microsoft.com/office/drawing/2014/main" id="{5BBAC24A-09F7-2B42-B39E-F4CB5A74A91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313768289"/>
      </p:ext>
    </p:extLst>
  </p:cSld>
  <p:clrMapOvr>
    <a:masterClrMapping/>
  </p:clrMapOvr>
  <mc:AlternateContent xmlns:mc="http://schemas.openxmlformats.org/markup-compatibility/2006" xmlns:p14="http://schemas.microsoft.com/office/powerpoint/2010/main">
    <mc:Choice Requires="p14">
      <p:transition spd="slow" p14:dur="2000" advClick="0" advTm="180000"/>
    </mc:Choice>
    <mc:Fallback xmlns="">
      <p:transition spd="slow" advClick="0" advTm="18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6312"/>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A21C789F-0116-A04E-9CBF-06B3F3E9F0BC}"/>
              </a:ext>
            </a:extLst>
          </p:cNvPr>
          <p:cNvSpPr>
            <a:spLocks noGrp="1"/>
          </p:cNvSpPr>
          <p:nvPr>
            <p:ph type="title"/>
          </p:nvPr>
        </p:nvSpPr>
        <p:spPr>
          <a:xfrm>
            <a:off x="646111" y="690879"/>
            <a:ext cx="3682049" cy="5557519"/>
          </a:xfrm>
        </p:spPr>
        <p:txBody>
          <a:bodyPr anchor="ctr">
            <a:normAutofit/>
          </a:bodyPr>
          <a:lstStyle/>
          <a:p>
            <a:pPr algn="r"/>
            <a:r>
              <a:rPr lang="en-US" sz="5400" dirty="0">
                <a:solidFill>
                  <a:srgbClr val="FFFFFF"/>
                </a:solidFill>
              </a:rPr>
              <a:t>Concept Review</a:t>
            </a:r>
          </a:p>
        </p:txBody>
      </p:sp>
      <p:sp>
        <p:nvSpPr>
          <p:cNvPr id="3" name="Content Placeholder 2">
            <a:extLst>
              <a:ext uri="{FF2B5EF4-FFF2-40B4-BE49-F238E27FC236}">
                <a16:creationId xmlns:a16="http://schemas.microsoft.com/office/drawing/2014/main" id="{7F60BBE0-3709-4F4A-A64A-6525F85084FB}"/>
              </a:ext>
            </a:extLst>
          </p:cNvPr>
          <p:cNvSpPr>
            <a:spLocks noGrp="1"/>
          </p:cNvSpPr>
          <p:nvPr>
            <p:ph idx="1"/>
          </p:nvPr>
        </p:nvSpPr>
        <p:spPr>
          <a:xfrm>
            <a:off x="5216719" y="1139252"/>
            <a:ext cx="6571617" cy="4993944"/>
          </a:xfrm>
        </p:spPr>
        <p:txBody>
          <a:bodyPr anchor="t">
            <a:normAutofit/>
          </a:bodyPr>
          <a:lstStyle/>
          <a:p>
            <a:pPr marL="0" indent="0">
              <a:spcBef>
                <a:spcPts val="0"/>
              </a:spcBef>
              <a:spcAft>
                <a:spcPts val="600"/>
              </a:spcAft>
              <a:buClr>
                <a:schemeClr val="accent2"/>
              </a:buClr>
              <a:buNone/>
            </a:pPr>
            <a:r>
              <a:rPr lang="en-US" sz="3200" b="1" dirty="0">
                <a:solidFill>
                  <a:schemeClr val="accent3"/>
                </a:solidFill>
                <a:latin typeface="Avenir Black" panose="02000503020000020003" pitchFamily="2" charset="0"/>
              </a:rPr>
              <a:t>What are the components of a Database Server?</a:t>
            </a:r>
          </a:p>
          <a:p>
            <a:pPr lvl="1">
              <a:spcBef>
                <a:spcPts val="0"/>
              </a:spcBef>
              <a:spcAft>
                <a:spcPts val="600"/>
              </a:spcAft>
              <a:buClr>
                <a:schemeClr val="accent4"/>
              </a:buClr>
            </a:pPr>
            <a:r>
              <a:rPr lang="en-US" sz="2400" dirty="0"/>
              <a:t>Database</a:t>
            </a:r>
          </a:p>
          <a:p>
            <a:pPr lvl="1">
              <a:spcBef>
                <a:spcPts val="0"/>
              </a:spcBef>
              <a:spcAft>
                <a:spcPts val="600"/>
              </a:spcAft>
              <a:buClr>
                <a:schemeClr val="accent4"/>
              </a:buClr>
            </a:pPr>
            <a:r>
              <a:rPr lang="en-US" sz="2400" dirty="0"/>
              <a:t>Database Management System (DBMS)</a:t>
            </a:r>
          </a:p>
        </p:txBody>
      </p:sp>
      <p:grpSp>
        <p:nvGrpSpPr>
          <p:cNvPr id="9" name="Group 8">
            <a:extLst>
              <a:ext uri="{FF2B5EF4-FFF2-40B4-BE49-F238E27FC236}">
                <a16:creationId xmlns:a16="http://schemas.microsoft.com/office/drawing/2014/main" id="{D6AB3CFB-6349-1248-B15D-BE5E70B8C451}"/>
              </a:ext>
            </a:extLst>
          </p:cNvPr>
          <p:cNvGrpSpPr/>
          <p:nvPr/>
        </p:nvGrpSpPr>
        <p:grpSpPr>
          <a:xfrm>
            <a:off x="-176022" y="5785767"/>
            <a:ext cx="4036613" cy="1000647"/>
            <a:chOff x="-176022" y="5785767"/>
            <a:chExt cx="4036613" cy="1000647"/>
          </a:xfrm>
        </p:grpSpPr>
        <p:sp>
          <p:nvSpPr>
            <p:cNvPr id="10" name="Rounded Rectangle 9">
              <a:extLst>
                <a:ext uri="{FF2B5EF4-FFF2-40B4-BE49-F238E27FC236}">
                  <a16:creationId xmlns:a16="http://schemas.microsoft.com/office/drawing/2014/main" id="{0D50DCA8-E1CB-254F-AB71-ECBD66D6D951}"/>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1" name="TextBox 10">
              <a:extLst>
                <a:ext uri="{FF2B5EF4-FFF2-40B4-BE49-F238E27FC236}">
                  <a16:creationId xmlns:a16="http://schemas.microsoft.com/office/drawing/2014/main" id="{814D6869-0BF8-3F49-877B-092A7D80F09A}"/>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12" name="Oval 11">
              <a:extLst>
                <a:ext uri="{FF2B5EF4-FFF2-40B4-BE49-F238E27FC236}">
                  <a16:creationId xmlns:a16="http://schemas.microsoft.com/office/drawing/2014/main" id="{99356962-318A-1F4E-8DAF-FA0D40F19F4D}"/>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4F453BCC-1CCD-A947-AD3E-14F32DB3381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2">
              <a:extLst>
                <a:ext uri="{FF2B5EF4-FFF2-40B4-BE49-F238E27FC236}">
                  <a16:creationId xmlns:a16="http://schemas.microsoft.com/office/drawing/2014/main" id="{5BBAC24A-09F7-2B42-B39E-F4CB5A74A91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6602135"/>
      </p:ext>
    </p:extLst>
  </p:cSld>
  <p:clrMapOvr>
    <a:masterClrMapping/>
  </p:clrMapOvr>
  <mc:AlternateContent xmlns:mc="http://schemas.openxmlformats.org/markup-compatibility/2006" xmlns:p14="http://schemas.microsoft.com/office/powerpoint/2010/main">
    <mc:Choice Requires="p14">
      <p:transition spd="slow" p14:dur="2000" advClick="0" advTm="180000"/>
    </mc:Choice>
    <mc:Fallback xmlns="">
      <p:transition spd="slow" advClick="0" advTm="18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6312"/>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A21C789F-0116-A04E-9CBF-06B3F3E9F0BC}"/>
              </a:ext>
            </a:extLst>
          </p:cNvPr>
          <p:cNvSpPr>
            <a:spLocks noGrp="1"/>
          </p:cNvSpPr>
          <p:nvPr>
            <p:ph type="title"/>
          </p:nvPr>
        </p:nvSpPr>
        <p:spPr>
          <a:xfrm>
            <a:off x="646111" y="690879"/>
            <a:ext cx="3682049" cy="5557519"/>
          </a:xfrm>
        </p:spPr>
        <p:txBody>
          <a:bodyPr anchor="ctr">
            <a:normAutofit/>
          </a:bodyPr>
          <a:lstStyle/>
          <a:p>
            <a:pPr algn="r"/>
            <a:r>
              <a:rPr lang="en-US" sz="5400" dirty="0">
                <a:solidFill>
                  <a:srgbClr val="FFFFFF"/>
                </a:solidFill>
              </a:rPr>
              <a:t>Concept Review</a:t>
            </a:r>
          </a:p>
        </p:txBody>
      </p:sp>
      <p:sp>
        <p:nvSpPr>
          <p:cNvPr id="3" name="Content Placeholder 2">
            <a:extLst>
              <a:ext uri="{FF2B5EF4-FFF2-40B4-BE49-F238E27FC236}">
                <a16:creationId xmlns:a16="http://schemas.microsoft.com/office/drawing/2014/main" id="{7F60BBE0-3709-4F4A-A64A-6525F85084FB}"/>
              </a:ext>
            </a:extLst>
          </p:cNvPr>
          <p:cNvSpPr>
            <a:spLocks noGrp="1"/>
          </p:cNvSpPr>
          <p:nvPr>
            <p:ph idx="1"/>
          </p:nvPr>
        </p:nvSpPr>
        <p:spPr>
          <a:xfrm>
            <a:off x="5216719" y="1139252"/>
            <a:ext cx="6571617" cy="4993944"/>
          </a:xfrm>
        </p:spPr>
        <p:txBody>
          <a:bodyPr anchor="t">
            <a:normAutofit/>
          </a:bodyPr>
          <a:lstStyle/>
          <a:p>
            <a:pPr marL="0" indent="0">
              <a:spcBef>
                <a:spcPts val="0"/>
              </a:spcBef>
              <a:spcAft>
                <a:spcPts val="600"/>
              </a:spcAft>
              <a:buClr>
                <a:schemeClr val="accent2"/>
              </a:buClr>
              <a:buNone/>
            </a:pPr>
            <a:r>
              <a:rPr lang="en-US" sz="3200" b="1" dirty="0">
                <a:solidFill>
                  <a:schemeClr val="accent3"/>
                </a:solidFill>
                <a:latin typeface="Avenir Black" panose="02000503020000020003" pitchFamily="2" charset="0"/>
              </a:rPr>
              <a:t>What are the top database server products in the market?</a:t>
            </a:r>
          </a:p>
          <a:p>
            <a:pPr lvl="1">
              <a:spcBef>
                <a:spcPts val="0"/>
              </a:spcBef>
              <a:spcAft>
                <a:spcPts val="600"/>
              </a:spcAft>
              <a:buClr>
                <a:schemeClr val="accent4"/>
              </a:buClr>
            </a:pPr>
            <a:r>
              <a:rPr lang="en-US" sz="2400" dirty="0"/>
              <a:t>Oracle DB</a:t>
            </a:r>
          </a:p>
          <a:p>
            <a:pPr lvl="1">
              <a:spcBef>
                <a:spcPts val="0"/>
              </a:spcBef>
              <a:spcAft>
                <a:spcPts val="600"/>
              </a:spcAft>
              <a:buClr>
                <a:schemeClr val="accent4"/>
              </a:buClr>
            </a:pPr>
            <a:r>
              <a:rPr lang="en-US" sz="2400" dirty="0"/>
              <a:t>MySQL DB</a:t>
            </a:r>
          </a:p>
          <a:p>
            <a:pPr lvl="1">
              <a:spcBef>
                <a:spcPts val="0"/>
              </a:spcBef>
              <a:spcAft>
                <a:spcPts val="600"/>
              </a:spcAft>
              <a:buClr>
                <a:schemeClr val="accent4"/>
              </a:buClr>
            </a:pPr>
            <a:r>
              <a:rPr lang="en-US" sz="2400" dirty="0"/>
              <a:t>IBM DB/2</a:t>
            </a:r>
          </a:p>
          <a:p>
            <a:pPr lvl="1">
              <a:spcBef>
                <a:spcPts val="0"/>
              </a:spcBef>
              <a:spcAft>
                <a:spcPts val="600"/>
              </a:spcAft>
              <a:buClr>
                <a:schemeClr val="accent4"/>
              </a:buClr>
            </a:pPr>
            <a:endParaRPr lang="en-US" sz="2400" dirty="0"/>
          </a:p>
        </p:txBody>
      </p:sp>
      <p:grpSp>
        <p:nvGrpSpPr>
          <p:cNvPr id="9" name="Group 8">
            <a:extLst>
              <a:ext uri="{FF2B5EF4-FFF2-40B4-BE49-F238E27FC236}">
                <a16:creationId xmlns:a16="http://schemas.microsoft.com/office/drawing/2014/main" id="{D6AB3CFB-6349-1248-B15D-BE5E70B8C451}"/>
              </a:ext>
            </a:extLst>
          </p:cNvPr>
          <p:cNvGrpSpPr/>
          <p:nvPr/>
        </p:nvGrpSpPr>
        <p:grpSpPr>
          <a:xfrm>
            <a:off x="-176022" y="5785767"/>
            <a:ext cx="4036613" cy="1000647"/>
            <a:chOff x="-176022" y="5785767"/>
            <a:chExt cx="4036613" cy="1000647"/>
          </a:xfrm>
        </p:grpSpPr>
        <p:sp>
          <p:nvSpPr>
            <p:cNvPr id="10" name="Rounded Rectangle 9">
              <a:extLst>
                <a:ext uri="{FF2B5EF4-FFF2-40B4-BE49-F238E27FC236}">
                  <a16:creationId xmlns:a16="http://schemas.microsoft.com/office/drawing/2014/main" id="{0D50DCA8-E1CB-254F-AB71-ECBD66D6D951}"/>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1" name="TextBox 10">
              <a:extLst>
                <a:ext uri="{FF2B5EF4-FFF2-40B4-BE49-F238E27FC236}">
                  <a16:creationId xmlns:a16="http://schemas.microsoft.com/office/drawing/2014/main" id="{814D6869-0BF8-3F49-877B-092A7D80F09A}"/>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12" name="Oval 11">
              <a:extLst>
                <a:ext uri="{FF2B5EF4-FFF2-40B4-BE49-F238E27FC236}">
                  <a16:creationId xmlns:a16="http://schemas.microsoft.com/office/drawing/2014/main" id="{99356962-318A-1F4E-8DAF-FA0D40F19F4D}"/>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4F453BCC-1CCD-A947-AD3E-14F32DB3381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2">
              <a:extLst>
                <a:ext uri="{FF2B5EF4-FFF2-40B4-BE49-F238E27FC236}">
                  <a16:creationId xmlns:a16="http://schemas.microsoft.com/office/drawing/2014/main" id="{5BBAC24A-09F7-2B42-B39E-F4CB5A74A91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521364721"/>
      </p:ext>
    </p:extLst>
  </p:cSld>
  <p:clrMapOvr>
    <a:masterClrMapping/>
  </p:clrMapOvr>
  <mc:AlternateContent xmlns:mc="http://schemas.openxmlformats.org/markup-compatibility/2006" xmlns:p14="http://schemas.microsoft.com/office/powerpoint/2010/main">
    <mc:Choice Requires="p14">
      <p:transition spd="slow" p14:dur="2000" advClick="0" advTm="180000"/>
    </mc:Choice>
    <mc:Fallback xmlns="">
      <p:transition spd="slow" advClick="0" advTm="18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6312"/>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A21C789F-0116-A04E-9CBF-06B3F3E9F0BC}"/>
              </a:ext>
            </a:extLst>
          </p:cNvPr>
          <p:cNvSpPr>
            <a:spLocks noGrp="1"/>
          </p:cNvSpPr>
          <p:nvPr>
            <p:ph type="title"/>
          </p:nvPr>
        </p:nvSpPr>
        <p:spPr>
          <a:xfrm>
            <a:off x="646111" y="690879"/>
            <a:ext cx="3682049" cy="5557519"/>
          </a:xfrm>
        </p:spPr>
        <p:txBody>
          <a:bodyPr anchor="ctr">
            <a:normAutofit/>
          </a:bodyPr>
          <a:lstStyle/>
          <a:p>
            <a:pPr algn="r"/>
            <a:r>
              <a:rPr lang="en-US" sz="5400" dirty="0">
                <a:solidFill>
                  <a:srgbClr val="FFFFFF"/>
                </a:solidFill>
              </a:rPr>
              <a:t>Concept Review</a:t>
            </a:r>
          </a:p>
        </p:txBody>
      </p:sp>
      <p:sp>
        <p:nvSpPr>
          <p:cNvPr id="3" name="Content Placeholder 2">
            <a:extLst>
              <a:ext uri="{FF2B5EF4-FFF2-40B4-BE49-F238E27FC236}">
                <a16:creationId xmlns:a16="http://schemas.microsoft.com/office/drawing/2014/main" id="{7F60BBE0-3709-4F4A-A64A-6525F85084FB}"/>
              </a:ext>
            </a:extLst>
          </p:cNvPr>
          <p:cNvSpPr>
            <a:spLocks noGrp="1"/>
          </p:cNvSpPr>
          <p:nvPr>
            <p:ph idx="1"/>
          </p:nvPr>
        </p:nvSpPr>
        <p:spPr>
          <a:xfrm>
            <a:off x="5216719" y="1139252"/>
            <a:ext cx="6571617" cy="4993944"/>
          </a:xfrm>
        </p:spPr>
        <p:txBody>
          <a:bodyPr anchor="t">
            <a:normAutofit/>
          </a:bodyPr>
          <a:lstStyle/>
          <a:p>
            <a:pPr marL="0" indent="0">
              <a:spcBef>
                <a:spcPts val="0"/>
              </a:spcBef>
              <a:spcAft>
                <a:spcPts val="600"/>
              </a:spcAft>
              <a:buClr>
                <a:schemeClr val="accent2"/>
              </a:buClr>
              <a:buNone/>
            </a:pPr>
            <a:r>
              <a:rPr lang="en-US" sz="3200" b="1" dirty="0">
                <a:solidFill>
                  <a:schemeClr val="accent3"/>
                </a:solidFill>
                <a:latin typeface="Avenir Black" panose="02000503020000020003" pitchFamily="2" charset="0"/>
              </a:rPr>
              <a:t>When we interact with the database, do we see the physical representation of the data storage?</a:t>
            </a:r>
          </a:p>
          <a:p>
            <a:pPr lvl="1">
              <a:spcBef>
                <a:spcPts val="0"/>
              </a:spcBef>
              <a:spcAft>
                <a:spcPts val="600"/>
              </a:spcAft>
              <a:buClr>
                <a:schemeClr val="accent4"/>
              </a:buClr>
            </a:pPr>
            <a:r>
              <a:rPr lang="en-US" sz="2400" dirty="0"/>
              <a:t>NO</a:t>
            </a:r>
          </a:p>
          <a:p>
            <a:pPr lvl="2">
              <a:spcBef>
                <a:spcPts val="0"/>
              </a:spcBef>
              <a:spcAft>
                <a:spcPts val="600"/>
              </a:spcAft>
              <a:buClr>
                <a:schemeClr val="accent4"/>
              </a:buClr>
            </a:pPr>
            <a:r>
              <a:rPr lang="en-US" sz="2000" dirty="0"/>
              <a:t>We only see the </a:t>
            </a:r>
            <a:r>
              <a:rPr lang="en-US" sz="2000" b="1" dirty="0">
                <a:solidFill>
                  <a:schemeClr val="accent2"/>
                </a:solidFill>
                <a:latin typeface="Avenir Heavy" panose="02000503020000020003" pitchFamily="2" charset="0"/>
              </a:rPr>
              <a:t>logical</a:t>
            </a:r>
            <a:r>
              <a:rPr lang="en-US" sz="2000" dirty="0"/>
              <a:t> representation of the storage</a:t>
            </a:r>
          </a:p>
          <a:p>
            <a:pPr lvl="2">
              <a:spcBef>
                <a:spcPts val="0"/>
              </a:spcBef>
              <a:spcAft>
                <a:spcPts val="600"/>
              </a:spcAft>
              <a:buClr>
                <a:schemeClr val="accent4"/>
              </a:buClr>
            </a:pPr>
            <a:r>
              <a:rPr lang="en-US" sz="2000" dirty="0"/>
              <a:t>For relational databases, we see data storage as </a:t>
            </a:r>
            <a:r>
              <a:rPr lang="en-US" sz="2000" dirty="0">
                <a:solidFill>
                  <a:schemeClr val="accent2"/>
                </a:solidFill>
                <a:latin typeface="Avenir Heavy" panose="02000503020000020003" pitchFamily="2" charset="0"/>
              </a:rPr>
              <a:t>tables</a:t>
            </a:r>
          </a:p>
          <a:p>
            <a:pPr lvl="2">
              <a:spcBef>
                <a:spcPts val="0"/>
              </a:spcBef>
              <a:spcAft>
                <a:spcPts val="600"/>
              </a:spcAft>
              <a:buClr>
                <a:schemeClr val="accent4"/>
              </a:buClr>
            </a:pPr>
            <a:r>
              <a:rPr lang="en-US" sz="2000" dirty="0"/>
              <a:t>The physical files where data is actually stored is managed by the DBMS for us.</a:t>
            </a:r>
          </a:p>
          <a:p>
            <a:pPr lvl="2">
              <a:spcBef>
                <a:spcPts val="0"/>
              </a:spcBef>
              <a:spcAft>
                <a:spcPts val="600"/>
              </a:spcAft>
              <a:buClr>
                <a:schemeClr val="accent4"/>
              </a:buClr>
            </a:pPr>
            <a:endParaRPr lang="en-US" sz="2200" dirty="0"/>
          </a:p>
          <a:p>
            <a:pPr lvl="1">
              <a:spcBef>
                <a:spcPts val="0"/>
              </a:spcBef>
              <a:spcAft>
                <a:spcPts val="600"/>
              </a:spcAft>
              <a:buClr>
                <a:schemeClr val="accent4"/>
              </a:buClr>
            </a:pPr>
            <a:endParaRPr lang="en-US" sz="2400" dirty="0"/>
          </a:p>
        </p:txBody>
      </p:sp>
      <p:grpSp>
        <p:nvGrpSpPr>
          <p:cNvPr id="9" name="Group 8">
            <a:extLst>
              <a:ext uri="{FF2B5EF4-FFF2-40B4-BE49-F238E27FC236}">
                <a16:creationId xmlns:a16="http://schemas.microsoft.com/office/drawing/2014/main" id="{D6AB3CFB-6349-1248-B15D-BE5E70B8C451}"/>
              </a:ext>
            </a:extLst>
          </p:cNvPr>
          <p:cNvGrpSpPr/>
          <p:nvPr/>
        </p:nvGrpSpPr>
        <p:grpSpPr>
          <a:xfrm>
            <a:off x="-176022" y="5785767"/>
            <a:ext cx="4036613" cy="1000647"/>
            <a:chOff x="-176022" y="5785767"/>
            <a:chExt cx="4036613" cy="1000647"/>
          </a:xfrm>
        </p:grpSpPr>
        <p:sp>
          <p:nvSpPr>
            <p:cNvPr id="10" name="Rounded Rectangle 9">
              <a:extLst>
                <a:ext uri="{FF2B5EF4-FFF2-40B4-BE49-F238E27FC236}">
                  <a16:creationId xmlns:a16="http://schemas.microsoft.com/office/drawing/2014/main" id="{0D50DCA8-E1CB-254F-AB71-ECBD66D6D951}"/>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1" name="TextBox 10">
              <a:extLst>
                <a:ext uri="{FF2B5EF4-FFF2-40B4-BE49-F238E27FC236}">
                  <a16:creationId xmlns:a16="http://schemas.microsoft.com/office/drawing/2014/main" id="{814D6869-0BF8-3F49-877B-092A7D80F09A}"/>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12" name="Oval 11">
              <a:extLst>
                <a:ext uri="{FF2B5EF4-FFF2-40B4-BE49-F238E27FC236}">
                  <a16:creationId xmlns:a16="http://schemas.microsoft.com/office/drawing/2014/main" id="{99356962-318A-1F4E-8DAF-FA0D40F19F4D}"/>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4F453BCC-1CCD-A947-AD3E-14F32DB3381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2">
              <a:extLst>
                <a:ext uri="{FF2B5EF4-FFF2-40B4-BE49-F238E27FC236}">
                  <a16:creationId xmlns:a16="http://schemas.microsoft.com/office/drawing/2014/main" id="{5BBAC24A-09F7-2B42-B39E-F4CB5A74A91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015441732"/>
      </p:ext>
    </p:extLst>
  </p:cSld>
  <p:clrMapOvr>
    <a:masterClrMapping/>
  </p:clrMapOvr>
  <mc:AlternateContent xmlns:mc="http://schemas.openxmlformats.org/markup-compatibility/2006" xmlns:p14="http://schemas.microsoft.com/office/powerpoint/2010/main">
    <mc:Choice Requires="p14">
      <p:transition spd="slow" p14:dur="2000" advClick="0" advTm="180000"/>
    </mc:Choice>
    <mc:Fallback xmlns="">
      <p:transition spd="slow" advClick="0" advTm="18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6312"/>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A21C789F-0116-A04E-9CBF-06B3F3E9F0BC}"/>
              </a:ext>
            </a:extLst>
          </p:cNvPr>
          <p:cNvSpPr>
            <a:spLocks noGrp="1"/>
          </p:cNvSpPr>
          <p:nvPr>
            <p:ph type="title"/>
          </p:nvPr>
        </p:nvSpPr>
        <p:spPr>
          <a:xfrm>
            <a:off x="646111" y="690879"/>
            <a:ext cx="3682049" cy="5557519"/>
          </a:xfrm>
        </p:spPr>
        <p:txBody>
          <a:bodyPr anchor="ctr">
            <a:normAutofit/>
          </a:bodyPr>
          <a:lstStyle/>
          <a:p>
            <a:pPr algn="r"/>
            <a:r>
              <a:rPr lang="en-US" sz="5400" dirty="0">
                <a:solidFill>
                  <a:srgbClr val="FFFFFF"/>
                </a:solidFill>
              </a:rPr>
              <a:t>Concept Review</a:t>
            </a:r>
          </a:p>
        </p:txBody>
      </p:sp>
      <p:sp>
        <p:nvSpPr>
          <p:cNvPr id="3" name="Content Placeholder 2">
            <a:extLst>
              <a:ext uri="{FF2B5EF4-FFF2-40B4-BE49-F238E27FC236}">
                <a16:creationId xmlns:a16="http://schemas.microsoft.com/office/drawing/2014/main" id="{7F60BBE0-3709-4F4A-A64A-6525F85084FB}"/>
              </a:ext>
            </a:extLst>
          </p:cNvPr>
          <p:cNvSpPr>
            <a:spLocks noGrp="1"/>
          </p:cNvSpPr>
          <p:nvPr>
            <p:ph idx="1"/>
          </p:nvPr>
        </p:nvSpPr>
        <p:spPr>
          <a:xfrm>
            <a:off x="5216719" y="1139252"/>
            <a:ext cx="6571617" cy="4993944"/>
          </a:xfrm>
        </p:spPr>
        <p:txBody>
          <a:bodyPr anchor="t">
            <a:normAutofit/>
          </a:bodyPr>
          <a:lstStyle/>
          <a:p>
            <a:pPr marL="0" indent="0">
              <a:spcBef>
                <a:spcPts val="0"/>
              </a:spcBef>
              <a:spcAft>
                <a:spcPts val="600"/>
              </a:spcAft>
              <a:buClr>
                <a:schemeClr val="accent2"/>
              </a:buClr>
              <a:buNone/>
            </a:pPr>
            <a:r>
              <a:rPr lang="en-US" sz="3200" b="1" dirty="0">
                <a:solidFill>
                  <a:schemeClr val="accent3"/>
                </a:solidFill>
                <a:latin typeface="Avenir Black" panose="02000503020000020003" pitchFamily="2" charset="0"/>
              </a:rPr>
              <a:t>Do all the components of the database system need to be in one computer machine?</a:t>
            </a:r>
          </a:p>
          <a:p>
            <a:pPr lvl="1">
              <a:spcBef>
                <a:spcPts val="0"/>
              </a:spcBef>
              <a:spcAft>
                <a:spcPts val="600"/>
              </a:spcAft>
              <a:buClr>
                <a:schemeClr val="accent4"/>
              </a:buClr>
            </a:pPr>
            <a:r>
              <a:rPr lang="en-US" sz="2400" dirty="0"/>
              <a:t>NO</a:t>
            </a:r>
          </a:p>
          <a:p>
            <a:pPr lvl="2">
              <a:spcBef>
                <a:spcPts val="0"/>
              </a:spcBef>
              <a:spcAft>
                <a:spcPts val="600"/>
              </a:spcAft>
              <a:buClr>
                <a:schemeClr val="accent4"/>
              </a:buClr>
            </a:pPr>
            <a:r>
              <a:rPr lang="en-US" sz="2000" dirty="0"/>
              <a:t>The Database Server  (database + DBMS) can be on a different machine with that of the database application</a:t>
            </a:r>
            <a:endParaRPr lang="en-US" sz="2200" dirty="0"/>
          </a:p>
          <a:p>
            <a:pPr lvl="1">
              <a:spcBef>
                <a:spcPts val="0"/>
              </a:spcBef>
              <a:spcAft>
                <a:spcPts val="600"/>
              </a:spcAft>
              <a:buClr>
                <a:schemeClr val="accent4"/>
              </a:buClr>
            </a:pPr>
            <a:endParaRPr lang="en-US" sz="2400" dirty="0"/>
          </a:p>
        </p:txBody>
      </p:sp>
      <p:grpSp>
        <p:nvGrpSpPr>
          <p:cNvPr id="9" name="Group 8">
            <a:extLst>
              <a:ext uri="{FF2B5EF4-FFF2-40B4-BE49-F238E27FC236}">
                <a16:creationId xmlns:a16="http://schemas.microsoft.com/office/drawing/2014/main" id="{D6AB3CFB-6349-1248-B15D-BE5E70B8C451}"/>
              </a:ext>
            </a:extLst>
          </p:cNvPr>
          <p:cNvGrpSpPr/>
          <p:nvPr/>
        </p:nvGrpSpPr>
        <p:grpSpPr>
          <a:xfrm>
            <a:off x="-176022" y="5785767"/>
            <a:ext cx="4036613" cy="1000647"/>
            <a:chOff x="-176022" y="5785767"/>
            <a:chExt cx="4036613" cy="1000647"/>
          </a:xfrm>
        </p:grpSpPr>
        <p:sp>
          <p:nvSpPr>
            <p:cNvPr id="10" name="Rounded Rectangle 9">
              <a:extLst>
                <a:ext uri="{FF2B5EF4-FFF2-40B4-BE49-F238E27FC236}">
                  <a16:creationId xmlns:a16="http://schemas.microsoft.com/office/drawing/2014/main" id="{0D50DCA8-E1CB-254F-AB71-ECBD66D6D951}"/>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1" name="TextBox 10">
              <a:extLst>
                <a:ext uri="{FF2B5EF4-FFF2-40B4-BE49-F238E27FC236}">
                  <a16:creationId xmlns:a16="http://schemas.microsoft.com/office/drawing/2014/main" id="{814D6869-0BF8-3F49-877B-092A7D80F09A}"/>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12" name="Oval 11">
              <a:extLst>
                <a:ext uri="{FF2B5EF4-FFF2-40B4-BE49-F238E27FC236}">
                  <a16:creationId xmlns:a16="http://schemas.microsoft.com/office/drawing/2014/main" id="{99356962-318A-1F4E-8DAF-FA0D40F19F4D}"/>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4F453BCC-1CCD-A947-AD3E-14F32DB3381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2">
              <a:extLst>
                <a:ext uri="{FF2B5EF4-FFF2-40B4-BE49-F238E27FC236}">
                  <a16:creationId xmlns:a16="http://schemas.microsoft.com/office/drawing/2014/main" id="{5BBAC24A-09F7-2B42-B39E-F4CB5A74A91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517506919"/>
      </p:ext>
    </p:extLst>
  </p:cSld>
  <p:clrMapOvr>
    <a:masterClrMapping/>
  </p:clrMapOvr>
  <mc:AlternateContent xmlns:mc="http://schemas.openxmlformats.org/markup-compatibility/2006" xmlns:p14="http://schemas.microsoft.com/office/powerpoint/2010/main">
    <mc:Choice Requires="p14">
      <p:transition spd="slow" p14:dur="2000" advClick="0" advTm="180000"/>
    </mc:Choice>
    <mc:Fallback xmlns="">
      <p:transition spd="slow" advClick="0" advTm="18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6312"/>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A21C789F-0116-A04E-9CBF-06B3F3E9F0BC}"/>
              </a:ext>
            </a:extLst>
          </p:cNvPr>
          <p:cNvSpPr>
            <a:spLocks noGrp="1"/>
          </p:cNvSpPr>
          <p:nvPr>
            <p:ph type="title"/>
          </p:nvPr>
        </p:nvSpPr>
        <p:spPr>
          <a:xfrm>
            <a:off x="646111" y="690879"/>
            <a:ext cx="3682049" cy="5557519"/>
          </a:xfrm>
        </p:spPr>
        <p:txBody>
          <a:bodyPr anchor="ctr">
            <a:normAutofit/>
          </a:bodyPr>
          <a:lstStyle/>
          <a:p>
            <a:pPr algn="r"/>
            <a:r>
              <a:rPr lang="en-US" sz="5400" dirty="0">
                <a:solidFill>
                  <a:srgbClr val="FFFFFF"/>
                </a:solidFill>
              </a:rPr>
              <a:t>Concept Review</a:t>
            </a:r>
          </a:p>
        </p:txBody>
      </p:sp>
      <p:sp>
        <p:nvSpPr>
          <p:cNvPr id="3" name="Content Placeholder 2">
            <a:extLst>
              <a:ext uri="{FF2B5EF4-FFF2-40B4-BE49-F238E27FC236}">
                <a16:creationId xmlns:a16="http://schemas.microsoft.com/office/drawing/2014/main" id="{7F60BBE0-3709-4F4A-A64A-6525F85084FB}"/>
              </a:ext>
            </a:extLst>
          </p:cNvPr>
          <p:cNvSpPr>
            <a:spLocks noGrp="1"/>
          </p:cNvSpPr>
          <p:nvPr>
            <p:ph idx="1"/>
          </p:nvPr>
        </p:nvSpPr>
        <p:spPr>
          <a:xfrm>
            <a:off x="5216719" y="1139252"/>
            <a:ext cx="6571617" cy="4993944"/>
          </a:xfrm>
        </p:spPr>
        <p:txBody>
          <a:bodyPr anchor="t">
            <a:normAutofit/>
          </a:bodyPr>
          <a:lstStyle/>
          <a:p>
            <a:pPr marL="0" indent="0">
              <a:spcBef>
                <a:spcPts val="0"/>
              </a:spcBef>
              <a:spcAft>
                <a:spcPts val="600"/>
              </a:spcAft>
              <a:buClr>
                <a:schemeClr val="accent2"/>
              </a:buClr>
              <a:buNone/>
            </a:pPr>
            <a:r>
              <a:rPr lang="en-US" sz="3200" b="1" dirty="0">
                <a:solidFill>
                  <a:schemeClr val="accent3"/>
                </a:solidFill>
                <a:latin typeface="Avenir Black" panose="02000503020000020003" pitchFamily="2" charset="0"/>
              </a:rPr>
              <a:t>Who are the technical professionals involved in the Database Environment?</a:t>
            </a:r>
          </a:p>
          <a:p>
            <a:pPr lvl="1">
              <a:spcBef>
                <a:spcPts val="0"/>
              </a:spcBef>
              <a:spcAft>
                <a:spcPts val="600"/>
              </a:spcAft>
              <a:buClr>
                <a:schemeClr val="accent4"/>
              </a:buClr>
            </a:pPr>
            <a:r>
              <a:rPr lang="en-US" sz="2400" dirty="0"/>
              <a:t>Database Administrator</a:t>
            </a:r>
          </a:p>
          <a:p>
            <a:pPr lvl="1">
              <a:spcBef>
                <a:spcPts val="0"/>
              </a:spcBef>
              <a:spcAft>
                <a:spcPts val="600"/>
              </a:spcAft>
              <a:buClr>
                <a:schemeClr val="accent4"/>
              </a:buClr>
            </a:pPr>
            <a:r>
              <a:rPr lang="en-US" sz="2400" dirty="0"/>
              <a:t>Database Architect</a:t>
            </a:r>
          </a:p>
          <a:p>
            <a:pPr lvl="1">
              <a:spcBef>
                <a:spcPts val="0"/>
              </a:spcBef>
              <a:spcAft>
                <a:spcPts val="600"/>
              </a:spcAft>
              <a:buClr>
                <a:schemeClr val="accent4"/>
              </a:buClr>
            </a:pPr>
            <a:r>
              <a:rPr lang="en-US" sz="2400" dirty="0"/>
              <a:t>Database Operator</a:t>
            </a:r>
          </a:p>
          <a:p>
            <a:pPr lvl="1">
              <a:spcBef>
                <a:spcPts val="0"/>
              </a:spcBef>
              <a:spcAft>
                <a:spcPts val="600"/>
              </a:spcAft>
              <a:buClr>
                <a:schemeClr val="accent4"/>
              </a:buClr>
            </a:pPr>
            <a:r>
              <a:rPr lang="en-US" sz="2400" dirty="0"/>
              <a:t>Database Applications Developer</a:t>
            </a:r>
          </a:p>
          <a:p>
            <a:pPr lvl="1">
              <a:spcBef>
                <a:spcPts val="0"/>
              </a:spcBef>
              <a:spcAft>
                <a:spcPts val="600"/>
              </a:spcAft>
              <a:buClr>
                <a:schemeClr val="accent4"/>
              </a:buClr>
            </a:pPr>
            <a:endParaRPr lang="en-US" sz="2400" dirty="0"/>
          </a:p>
          <a:p>
            <a:pPr lvl="1">
              <a:spcBef>
                <a:spcPts val="0"/>
              </a:spcBef>
              <a:spcAft>
                <a:spcPts val="600"/>
              </a:spcAft>
              <a:buClr>
                <a:schemeClr val="accent4"/>
              </a:buClr>
            </a:pPr>
            <a:endParaRPr lang="en-US" sz="2400" dirty="0"/>
          </a:p>
        </p:txBody>
      </p:sp>
      <p:grpSp>
        <p:nvGrpSpPr>
          <p:cNvPr id="9" name="Group 8">
            <a:extLst>
              <a:ext uri="{FF2B5EF4-FFF2-40B4-BE49-F238E27FC236}">
                <a16:creationId xmlns:a16="http://schemas.microsoft.com/office/drawing/2014/main" id="{D6AB3CFB-6349-1248-B15D-BE5E70B8C451}"/>
              </a:ext>
            </a:extLst>
          </p:cNvPr>
          <p:cNvGrpSpPr/>
          <p:nvPr/>
        </p:nvGrpSpPr>
        <p:grpSpPr>
          <a:xfrm>
            <a:off x="-176022" y="5785767"/>
            <a:ext cx="4036613" cy="1000647"/>
            <a:chOff x="-176022" y="5785767"/>
            <a:chExt cx="4036613" cy="1000647"/>
          </a:xfrm>
        </p:grpSpPr>
        <p:sp>
          <p:nvSpPr>
            <p:cNvPr id="10" name="Rounded Rectangle 9">
              <a:extLst>
                <a:ext uri="{FF2B5EF4-FFF2-40B4-BE49-F238E27FC236}">
                  <a16:creationId xmlns:a16="http://schemas.microsoft.com/office/drawing/2014/main" id="{0D50DCA8-E1CB-254F-AB71-ECBD66D6D951}"/>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1" name="TextBox 10">
              <a:extLst>
                <a:ext uri="{FF2B5EF4-FFF2-40B4-BE49-F238E27FC236}">
                  <a16:creationId xmlns:a16="http://schemas.microsoft.com/office/drawing/2014/main" id="{814D6869-0BF8-3F49-877B-092A7D80F09A}"/>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12" name="Oval 11">
              <a:extLst>
                <a:ext uri="{FF2B5EF4-FFF2-40B4-BE49-F238E27FC236}">
                  <a16:creationId xmlns:a16="http://schemas.microsoft.com/office/drawing/2014/main" id="{99356962-318A-1F4E-8DAF-FA0D40F19F4D}"/>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4F453BCC-1CCD-A947-AD3E-14F32DB3381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2">
              <a:extLst>
                <a:ext uri="{FF2B5EF4-FFF2-40B4-BE49-F238E27FC236}">
                  <a16:creationId xmlns:a16="http://schemas.microsoft.com/office/drawing/2014/main" id="{5BBAC24A-09F7-2B42-B39E-F4CB5A74A91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51348695"/>
      </p:ext>
    </p:extLst>
  </p:cSld>
  <p:clrMapOvr>
    <a:masterClrMapping/>
  </p:clrMapOvr>
  <mc:AlternateContent xmlns:mc="http://schemas.openxmlformats.org/markup-compatibility/2006" xmlns:p14="http://schemas.microsoft.com/office/powerpoint/2010/main">
    <mc:Choice Requires="p14">
      <p:transition spd="slow" p14:dur="2000" advClick="0" advTm="180000"/>
    </mc:Choice>
    <mc:Fallback xmlns="">
      <p:transition spd="slow" advClick="0" advTm="18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3" end="3"/>
                                            </p:txEl>
                                          </p:spTgt>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6312"/>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A21C789F-0116-A04E-9CBF-06B3F3E9F0BC}"/>
              </a:ext>
            </a:extLst>
          </p:cNvPr>
          <p:cNvSpPr>
            <a:spLocks noGrp="1"/>
          </p:cNvSpPr>
          <p:nvPr>
            <p:ph type="title"/>
          </p:nvPr>
        </p:nvSpPr>
        <p:spPr>
          <a:xfrm>
            <a:off x="646111" y="690879"/>
            <a:ext cx="3682049" cy="5557519"/>
          </a:xfrm>
        </p:spPr>
        <p:txBody>
          <a:bodyPr anchor="ctr">
            <a:normAutofit/>
          </a:bodyPr>
          <a:lstStyle/>
          <a:p>
            <a:pPr algn="r"/>
            <a:r>
              <a:rPr lang="en-US" sz="5400" dirty="0">
                <a:solidFill>
                  <a:srgbClr val="FFFFFF"/>
                </a:solidFill>
              </a:rPr>
              <a:t>Concept Review</a:t>
            </a:r>
          </a:p>
        </p:txBody>
      </p:sp>
      <p:sp>
        <p:nvSpPr>
          <p:cNvPr id="3" name="Content Placeholder 2">
            <a:extLst>
              <a:ext uri="{FF2B5EF4-FFF2-40B4-BE49-F238E27FC236}">
                <a16:creationId xmlns:a16="http://schemas.microsoft.com/office/drawing/2014/main" id="{7F60BBE0-3709-4F4A-A64A-6525F85084FB}"/>
              </a:ext>
            </a:extLst>
          </p:cNvPr>
          <p:cNvSpPr>
            <a:spLocks noGrp="1"/>
          </p:cNvSpPr>
          <p:nvPr>
            <p:ph idx="1"/>
          </p:nvPr>
        </p:nvSpPr>
        <p:spPr>
          <a:xfrm>
            <a:off x="5216719" y="1139252"/>
            <a:ext cx="6571617" cy="4993944"/>
          </a:xfrm>
        </p:spPr>
        <p:txBody>
          <a:bodyPr anchor="t">
            <a:normAutofit/>
          </a:bodyPr>
          <a:lstStyle/>
          <a:p>
            <a:pPr marL="0" indent="0">
              <a:spcBef>
                <a:spcPts val="0"/>
              </a:spcBef>
              <a:spcAft>
                <a:spcPts val="600"/>
              </a:spcAft>
              <a:buClr>
                <a:schemeClr val="accent2"/>
              </a:buClr>
              <a:buNone/>
            </a:pPr>
            <a:r>
              <a:rPr lang="en-US" sz="3200" b="1" dirty="0">
                <a:solidFill>
                  <a:schemeClr val="accent3"/>
                </a:solidFill>
                <a:latin typeface="Avenir Black" panose="02000503020000020003" pitchFamily="2" charset="0"/>
              </a:rPr>
              <a:t>Why is there a need to have a database management tool?</a:t>
            </a:r>
          </a:p>
          <a:p>
            <a:pPr lvl="1">
              <a:spcBef>
                <a:spcPts val="0"/>
              </a:spcBef>
              <a:spcAft>
                <a:spcPts val="600"/>
              </a:spcAft>
              <a:buClr>
                <a:schemeClr val="accent4"/>
              </a:buClr>
            </a:pPr>
            <a:r>
              <a:rPr lang="en-US" sz="2400" dirty="0"/>
              <a:t>Technical Professionals have the need to interactively interact with the database in the conduct of their work</a:t>
            </a:r>
          </a:p>
          <a:p>
            <a:pPr lvl="2">
              <a:spcBef>
                <a:spcPts val="0"/>
              </a:spcBef>
              <a:spcAft>
                <a:spcPts val="600"/>
              </a:spcAft>
              <a:buClr>
                <a:schemeClr val="accent4"/>
              </a:buClr>
            </a:pPr>
            <a:r>
              <a:rPr lang="en-US" sz="2000" dirty="0"/>
              <a:t>Since they are knowledgeable in SQL (a technical computer language), they can interact directly with the Database Server.</a:t>
            </a:r>
          </a:p>
          <a:p>
            <a:pPr lvl="2">
              <a:spcBef>
                <a:spcPts val="0"/>
              </a:spcBef>
              <a:spcAft>
                <a:spcPts val="600"/>
              </a:spcAft>
              <a:buClr>
                <a:schemeClr val="accent4"/>
              </a:buClr>
            </a:pPr>
            <a:r>
              <a:rPr lang="en-US" sz="2000" dirty="0"/>
              <a:t>Unlike non-technical users (e.g. enrollment clerk, registrar, president of the company) who need to use a database application for them to work on data.</a:t>
            </a:r>
          </a:p>
          <a:p>
            <a:pPr lvl="1">
              <a:spcBef>
                <a:spcPts val="0"/>
              </a:spcBef>
              <a:spcAft>
                <a:spcPts val="600"/>
              </a:spcAft>
              <a:buClr>
                <a:schemeClr val="accent4"/>
              </a:buClr>
            </a:pPr>
            <a:endParaRPr lang="en-US" sz="2400" dirty="0"/>
          </a:p>
        </p:txBody>
      </p:sp>
      <p:grpSp>
        <p:nvGrpSpPr>
          <p:cNvPr id="9" name="Group 8">
            <a:extLst>
              <a:ext uri="{FF2B5EF4-FFF2-40B4-BE49-F238E27FC236}">
                <a16:creationId xmlns:a16="http://schemas.microsoft.com/office/drawing/2014/main" id="{D6AB3CFB-6349-1248-B15D-BE5E70B8C451}"/>
              </a:ext>
            </a:extLst>
          </p:cNvPr>
          <p:cNvGrpSpPr/>
          <p:nvPr/>
        </p:nvGrpSpPr>
        <p:grpSpPr>
          <a:xfrm>
            <a:off x="-176022" y="5785767"/>
            <a:ext cx="4036613" cy="1000647"/>
            <a:chOff x="-176022" y="5785767"/>
            <a:chExt cx="4036613" cy="1000647"/>
          </a:xfrm>
        </p:grpSpPr>
        <p:sp>
          <p:nvSpPr>
            <p:cNvPr id="10" name="Rounded Rectangle 9">
              <a:extLst>
                <a:ext uri="{FF2B5EF4-FFF2-40B4-BE49-F238E27FC236}">
                  <a16:creationId xmlns:a16="http://schemas.microsoft.com/office/drawing/2014/main" id="{0D50DCA8-E1CB-254F-AB71-ECBD66D6D951}"/>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1" name="TextBox 10">
              <a:extLst>
                <a:ext uri="{FF2B5EF4-FFF2-40B4-BE49-F238E27FC236}">
                  <a16:creationId xmlns:a16="http://schemas.microsoft.com/office/drawing/2014/main" id="{814D6869-0BF8-3F49-877B-092A7D80F09A}"/>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12" name="Oval 11">
              <a:extLst>
                <a:ext uri="{FF2B5EF4-FFF2-40B4-BE49-F238E27FC236}">
                  <a16:creationId xmlns:a16="http://schemas.microsoft.com/office/drawing/2014/main" id="{99356962-318A-1F4E-8DAF-FA0D40F19F4D}"/>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4F453BCC-1CCD-A947-AD3E-14F32DB3381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2">
              <a:extLst>
                <a:ext uri="{FF2B5EF4-FFF2-40B4-BE49-F238E27FC236}">
                  <a16:creationId xmlns:a16="http://schemas.microsoft.com/office/drawing/2014/main" id="{5BBAC24A-09F7-2B42-B39E-F4CB5A74A91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948713065"/>
      </p:ext>
    </p:extLst>
  </p:cSld>
  <p:clrMapOvr>
    <a:masterClrMapping/>
  </p:clrMapOvr>
  <mc:AlternateContent xmlns:mc="http://schemas.openxmlformats.org/markup-compatibility/2006" xmlns:p14="http://schemas.microsoft.com/office/powerpoint/2010/main">
    <mc:Choice Requires="p14">
      <p:transition spd="slow" p14:dur="2000" advClick="0" advTm="180000"/>
    </mc:Choice>
    <mc:Fallback xmlns="">
      <p:transition spd="slow" advClick="0" advTm="18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F21B5EDC-5485-4264-891C-5B291E539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Freeform 36">
            <a:extLst>
              <a:ext uri="{FF2B5EF4-FFF2-40B4-BE49-F238E27FC236}">
                <a16:creationId xmlns:a16="http://schemas.microsoft.com/office/drawing/2014/main" id="{E7ADA758-6D6A-4E4E-88F7-1B5038A0E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515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accent1">
              <a:alpha val="8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4" name="Freeform: Shape 23">
            <a:extLst>
              <a:ext uri="{FF2B5EF4-FFF2-40B4-BE49-F238E27FC236}">
                <a16:creationId xmlns:a16="http://schemas.microsoft.com/office/drawing/2014/main" id="{96D7C53C-B0E3-427C-B58C-BBF279079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58" y="-68957"/>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solidFill>
            <a:schemeClr val="tx1"/>
          </a:solidFill>
          <a:ln>
            <a:noFill/>
          </a:ln>
        </p:spPr>
        <p:txBody>
          <a:bodyPr/>
          <a:lstStyle/>
          <a:p>
            <a:endParaRPr lang="en-US"/>
          </a:p>
        </p:txBody>
      </p:sp>
      <p:sp>
        <p:nvSpPr>
          <p:cNvPr id="3" name="Text Placeholder 2">
            <a:extLst>
              <a:ext uri="{FF2B5EF4-FFF2-40B4-BE49-F238E27FC236}">
                <a16:creationId xmlns:a16="http://schemas.microsoft.com/office/drawing/2014/main" id="{B4EB64E9-DCA5-E741-84EA-58D04C4E1C07}"/>
              </a:ext>
            </a:extLst>
          </p:cNvPr>
          <p:cNvSpPr>
            <a:spLocks noGrp="1"/>
          </p:cNvSpPr>
          <p:nvPr>
            <p:ph type="body" idx="1"/>
          </p:nvPr>
        </p:nvSpPr>
        <p:spPr>
          <a:xfrm>
            <a:off x="7282071" y="1248696"/>
            <a:ext cx="4208206" cy="4360606"/>
          </a:xfrm>
        </p:spPr>
        <p:txBody>
          <a:bodyPr vert="horz" lIns="91440" tIns="45720" rIns="91440" bIns="45720" rtlCol="0" anchor="ctr">
            <a:normAutofit fontScale="92500" lnSpcReduction="10000"/>
          </a:bodyPr>
          <a:lstStyle/>
          <a:p>
            <a:r>
              <a:rPr lang="en-US" sz="2400" cap="none" dirty="0">
                <a:solidFill>
                  <a:schemeClr val="tx1"/>
                </a:solidFill>
              </a:rPr>
              <a:t>Lord our God, Father of us all, grant that we may know something of you in our hearts. Each one of us is different, with his own particular needs, but we are all your children and should all become children of your Spirit. Then even in the difficulties of life, in the many struggles, temptations, and sorrows, we can keep up our courage and remain in the Spirit, who is victorious in every aspect of life. </a:t>
            </a:r>
            <a:endParaRPr lang="en-US" sz="2400" b="0" i="0" kern="1200" cap="none" dirty="0">
              <a:solidFill>
                <a:schemeClr val="tx1"/>
              </a:solidFill>
            </a:endParaRPr>
          </a:p>
        </p:txBody>
      </p:sp>
      <p:sp>
        <p:nvSpPr>
          <p:cNvPr id="2" name="Title 1">
            <a:extLst>
              <a:ext uri="{FF2B5EF4-FFF2-40B4-BE49-F238E27FC236}">
                <a16:creationId xmlns:a16="http://schemas.microsoft.com/office/drawing/2014/main" id="{55E0985D-E5D7-F14F-BFF3-9172A24CC78A}"/>
              </a:ext>
            </a:extLst>
          </p:cNvPr>
          <p:cNvSpPr>
            <a:spLocks noGrp="1"/>
          </p:cNvSpPr>
          <p:nvPr>
            <p:ph type="title"/>
          </p:nvPr>
        </p:nvSpPr>
        <p:spPr>
          <a:xfrm>
            <a:off x="737419" y="1248696"/>
            <a:ext cx="5621584" cy="4360606"/>
          </a:xfrm>
        </p:spPr>
        <p:txBody>
          <a:bodyPr vert="horz" lIns="91440" tIns="45720" rIns="91440" bIns="45720" rtlCol="0" anchor="ctr">
            <a:normAutofit/>
          </a:bodyPr>
          <a:lstStyle/>
          <a:p>
            <a:r>
              <a:rPr lang="en-US" sz="6600" kern="1200" dirty="0">
                <a:solidFill>
                  <a:schemeClr val="bg1"/>
                </a:solidFill>
              </a:rPr>
              <a:t>Opening Prayer</a:t>
            </a:r>
          </a:p>
        </p:txBody>
      </p:sp>
      <p:sp>
        <p:nvSpPr>
          <p:cNvPr id="6" name="Rectangle 5">
            <a:extLst>
              <a:ext uri="{FF2B5EF4-FFF2-40B4-BE49-F238E27FC236}">
                <a16:creationId xmlns:a16="http://schemas.microsoft.com/office/drawing/2014/main" id="{12E175F4-57EF-C347-9457-7CA2518A2AF8}"/>
              </a:ext>
            </a:extLst>
          </p:cNvPr>
          <p:cNvSpPr/>
          <p:nvPr/>
        </p:nvSpPr>
        <p:spPr>
          <a:xfrm>
            <a:off x="7284050" y="6018470"/>
            <a:ext cx="4285650"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B01513">
                    <a:lumMod val="50000"/>
                  </a:srgbClr>
                </a:solidFill>
                <a:effectLst/>
                <a:uLnTx/>
                <a:uFillTx/>
                <a:latin typeface="Century Gothic" panose="020B0502020202020204"/>
                <a:ea typeface="+mn-ea"/>
                <a:cs typeface="+mn-cs"/>
              </a:rPr>
              <a:t>https://</a:t>
            </a:r>
            <a:r>
              <a:rPr kumimoji="0" lang="en-US" sz="1000" b="0" i="1" u="none" strike="noStrike" kern="1200" cap="none" spc="0" normalizeH="0" baseline="0" noProof="0" dirty="0" err="1">
                <a:ln>
                  <a:noFill/>
                </a:ln>
                <a:solidFill>
                  <a:srgbClr val="B01513">
                    <a:lumMod val="50000"/>
                  </a:srgbClr>
                </a:solidFill>
                <a:effectLst/>
                <a:uLnTx/>
                <a:uFillTx/>
                <a:latin typeface="Century Gothic" panose="020B0502020202020204"/>
                <a:ea typeface="+mn-ea"/>
                <a:cs typeface="+mn-cs"/>
              </a:rPr>
              <a:t>www.plough.com</a:t>
            </a:r>
            <a:r>
              <a:rPr kumimoji="0" lang="en-US" sz="1000" b="0" i="1" u="none" strike="noStrike" kern="1200" cap="none" spc="0" normalizeH="0" baseline="0" noProof="0" dirty="0">
                <a:ln>
                  <a:noFill/>
                </a:ln>
                <a:solidFill>
                  <a:srgbClr val="B01513">
                    <a:lumMod val="50000"/>
                  </a:srgbClr>
                </a:solidFill>
                <a:effectLst/>
                <a:uLnTx/>
                <a:uFillTx/>
                <a:latin typeface="Century Gothic" panose="020B0502020202020204"/>
                <a:ea typeface="+mn-ea"/>
                <a:cs typeface="+mn-cs"/>
              </a:rPr>
              <a:t>/</a:t>
            </a:r>
            <a:r>
              <a:rPr kumimoji="0" lang="en-US" sz="1000" b="0" i="1" u="none" strike="noStrike" kern="1200" cap="none" spc="0" normalizeH="0" baseline="0" noProof="0" dirty="0" err="1">
                <a:ln>
                  <a:noFill/>
                </a:ln>
                <a:solidFill>
                  <a:srgbClr val="B01513">
                    <a:lumMod val="50000"/>
                  </a:srgbClr>
                </a:solidFill>
                <a:effectLst/>
                <a:uLnTx/>
                <a:uFillTx/>
                <a:latin typeface="Century Gothic" panose="020B0502020202020204"/>
                <a:ea typeface="+mn-ea"/>
                <a:cs typeface="+mn-cs"/>
              </a:rPr>
              <a:t>en</a:t>
            </a:r>
            <a:r>
              <a:rPr kumimoji="0" lang="en-US" sz="1000" b="0" i="1" u="none" strike="noStrike" kern="1200" cap="none" spc="0" normalizeH="0" baseline="0" noProof="0" dirty="0">
                <a:ln>
                  <a:noFill/>
                </a:ln>
                <a:solidFill>
                  <a:srgbClr val="B01513">
                    <a:lumMod val="50000"/>
                  </a:srgbClr>
                </a:solidFill>
                <a:effectLst/>
                <a:uLnTx/>
                <a:uFillTx/>
                <a:latin typeface="Century Gothic" panose="020B0502020202020204"/>
                <a:ea typeface="+mn-ea"/>
                <a:cs typeface="+mn-cs"/>
              </a:rPr>
              <a:t>/subscriptions/daily-prayer/may/daily-prayer-for-may-18</a:t>
            </a:r>
          </a:p>
        </p:txBody>
      </p:sp>
    </p:spTree>
    <p:extLst>
      <p:ext uri="{BB962C8B-B14F-4D97-AF65-F5344CB8AC3E}">
        <p14:creationId xmlns:p14="http://schemas.microsoft.com/office/powerpoint/2010/main" val="155162425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6312"/>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A21C789F-0116-A04E-9CBF-06B3F3E9F0BC}"/>
              </a:ext>
            </a:extLst>
          </p:cNvPr>
          <p:cNvSpPr>
            <a:spLocks noGrp="1"/>
          </p:cNvSpPr>
          <p:nvPr>
            <p:ph type="title"/>
          </p:nvPr>
        </p:nvSpPr>
        <p:spPr>
          <a:xfrm>
            <a:off x="646111" y="690879"/>
            <a:ext cx="3682049" cy="5557519"/>
          </a:xfrm>
        </p:spPr>
        <p:txBody>
          <a:bodyPr anchor="ctr">
            <a:normAutofit/>
          </a:bodyPr>
          <a:lstStyle/>
          <a:p>
            <a:pPr algn="r"/>
            <a:r>
              <a:rPr lang="en-US" sz="5400" dirty="0">
                <a:solidFill>
                  <a:srgbClr val="FFFFFF"/>
                </a:solidFill>
              </a:rPr>
              <a:t>Concept Review</a:t>
            </a:r>
          </a:p>
        </p:txBody>
      </p:sp>
      <p:sp>
        <p:nvSpPr>
          <p:cNvPr id="3" name="Content Placeholder 2">
            <a:extLst>
              <a:ext uri="{FF2B5EF4-FFF2-40B4-BE49-F238E27FC236}">
                <a16:creationId xmlns:a16="http://schemas.microsoft.com/office/drawing/2014/main" id="{7F60BBE0-3709-4F4A-A64A-6525F85084FB}"/>
              </a:ext>
            </a:extLst>
          </p:cNvPr>
          <p:cNvSpPr>
            <a:spLocks noGrp="1"/>
          </p:cNvSpPr>
          <p:nvPr>
            <p:ph idx="1"/>
          </p:nvPr>
        </p:nvSpPr>
        <p:spPr>
          <a:xfrm>
            <a:off x="5216719" y="1139252"/>
            <a:ext cx="6571617" cy="4993944"/>
          </a:xfrm>
        </p:spPr>
        <p:txBody>
          <a:bodyPr anchor="t">
            <a:normAutofit/>
          </a:bodyPr>
          <a:lstStyle/>
          <a:p>
            <a:pPr marL="0" indent="0">
              <a:spcBef>
                <a:spcPts val="0"/>
              </a:spcBef>
              <a:spcAft>
                <a:spcPts val="600"/>
              </a:spcAft>
              <a:buClr>
                <a:schemeClr val="accent2"/>
              </a:buClr>
              <a:buNone/>
            </a:pPr>
            <a:r>
              <a:rPr lang="en-US" sz="3200" b="1" dirty="0">
                <a:solidFill>
                  <a:schemeClr val="accent3"/>
                </a:solidFill>
                <a:latin typeface="Avenir Black" panose="02000503020000020003" pitchFamily="2" charset="0"/>
              </a:rPr>
              <a:t>Are there other logical representations of data storage?</a:t>
            </a:r>
          </a:p>
          <a:p>
            <a:pPr lvl="1">
              <a:spcBef>
                <a:spcPts val="0"/>
              </a:spcBef>
              <a:spcAft>
                <a:spcPts val="600"/>
              </a:spcAft>
              <a:buClr>
                <a:schemeClr val="accent4"/>
              </a:buClr>
            </a:pPr>
            <a:r>
              <a:rPr lang="en-US" sz="2400" dirty="0"/>
              <a:t>YES</a:t>
            </a:r>
          </a:p>
          <a:p>
            <a:pPr lvl="2">
              <a:spcBef>
                <a:spcPts val="0"/>
              </a:spcBef>
              <a:spcAft>
                <a:spcPts val="600"/>
              </a:spcAft>
              <a:buClr>
                <a:schemeClr val="accent4"/>
              </a:buClr>
            </a:pPr>
            <a:r>
              <a:rPr lang="en-US" sz="2000" dirty="0"/>
              <a:t>But since almost ~85% of databases used worldwide is relational, this course is concentrating on learning the use of Relational Databases &amp; RDBMS</a:t>
            </a:r>
          </a:p>
          <a:p>
            <a:pPr lvl="3">
              <a:spcBef>
                <a:spcPts val="0"/>
              </a:spcBef>
              <a:spcAft>
                <a:spcPts val="600"/>
              </a:spcAft>
              <a:buClr>
                <a:schemeClr val="accent4"/>
              </a:buClr>
            </a:pPr>
            <a:r>
              <a:rPr lang="en-US" sz="1800" dirty="0">
                <a:solidFill>
                  <a:schemeClr val="accent3"/>
                </a:solidFill>
              </a:rPr>
              <a:t>Tables			Relational Databases</a:t>
            </a:r>
          </a:p>
          <a:p>
            <a:pPr lvl="3">
              <a:spcBef>
                <a:spcPts val="0"/>
              </a:spcBef>
              <a:spcAft>
                <a:spcPts val="600"/>
              </a:spcAft>
              <a:buClr>
                <a:schemeClr val="accent4"/>
              </a:buClr>
            </a:pPr>
            <a:r>
              <a:rPr lang="en-US" sz="1800" dirty="0">
                <a:solidFill>
                  <a:schemeClr val="accent3"/>
                </a:solidFill>
              </a:rPr>
              <a:t>Objects		Object Databases</a:t>
            </a:r>
          </a:p>
          <a:p>
            <a:pPr lvl="3">
              <a:spcBef>
                <a:spcPts val="0"/>
              </a:spcBef>
              <a:spcAft>
                <a:spcPts val="600"/>
              </a:spcAft>
              <a:buClr>
                <a:schemeClr val="accent4"/>
              </a:buClr>
            </a:pPr>
            <a:r>
              <a:rPr lang="en-US" sz="1800" dirty="0">
                <a:solidFill>
                  <a:schemeClr val="accent3"/>
                </a:solidFill>
              </a:rPr>
              <a:t>Trees			Network Databases</a:t>
            </a:r>
          </a:p>
          <a:p>
            <a:pPr lvl="3">
              <a:spcBef>
                <a:spcPts val="0"/>
              </a:spcBef>
              <a:spcAft>
                <a:spcPts val="600"/>
              </a:spcAft>
              <a:buClr>
                <a:schemeClr val="accent4"/>
              </a:buClr>
            </a:pPr>
            <a:r>
              <a:rPr lang="en-US" sz="1800" dirty="0">
                <a:solidFill>
                  <a:schemeClr val="accent3"/>
                </a:solidFill>
              </a:rPr>
              <a:t>Document		Document Databases</a:t>
            </a:r>
          </a:p>
          <a:p>
            <a:pPr lvl="2">
              <a:spcBef>
                <a:spcPts val="0"/>
              </a:spcBef>
              <a:spcAft>
                <a:spcPts val="600"/>
              </a:spcAft>
              <a:buClr>
                <a:schemeClr val="accent4"/>
              </a:buClr>
            </a:pPr>
            <a:endParaRPr lang="en-US" sz="2000" dirty="0"/>
          </a:p>
          <a:p>
            <a:pPr lvl="2">
              <a:spcBef>
                <a:spcPts val="0"/>
              </a:spcBef>
              <a:spcAft>
                <a:spcPts val="600"/>
              </a:spcAft>
              <a:buClr>
                <a:schemeClr val="accent4"/>
              </a:buClr>
            </a:pPr>
            <a:endParaRPr lang="en-US" sz="2000" dirty="0"/>
          </a:p>
          <a:p>
            <a:pPr lvl="2">
              <a:spcBef>
                <a:spcPts val="0"/>
              </a:spcBef>
              <a:spcAft>
                <a:spcPts val="600"/>
              </a:spcAft>
              <a:buClr>
                <a:schemeClr val="accent4"/>
              </a:buClr>
            </a:pPr>
            <a:endParaRPr lang="en-US" sz="2400" dirty="0"/>
          </a:p>
        </p:txBody>
      </p:sp>
      <p:grpSp>
        <p:nvGrpSpPr>
          <p:cNvPr id="9" name="Group 8">
            <a:extLst>
              <a:ext uri="{FF2B5EF4-FFF2-40B4-BE49-F238E27FC236}">
                <a16:creationId xmlns:a16="http://schemas.microsoft.com/office/drawing/2014/main" id="{D6AB3CFB-6349-1248-B15D-BE5E70B8C451}"/>
              </a:ext>
            </a:extLst>
          </p:cNvPr>
          <p:cNvGrpSpPr/>
          <p:nvPr/>
        </p:nvGrpSpPr>
        <p:grpSpPr>
          <a:xfrm>
            <a:off x="-176022" y="5785767"/>
            <a:ext cx="4036613" cy="1000647"/>
            <a:chOff x="-176022" y="5785767"/>
            <a:chExt cx="4036613" cy="1000647"/>
          </a:xfrm>
        </p:grpSpPr>
        <p:sp>
          <p:nvSpPr>
            <p:cNvPr id="10" name="Rounded Rectangle 9">
              <a:extLst>
                <a:ext uri="{FF2B5EF4-FFF2-40B4-BE49-F238E27FC236}">
                  <a16:creationId xmlns:a16="http://schemas.microsoft.com/office/drawing/2014/main" id="{0D50DCA8-E1CB-254F-AB71-ECBD66D6D951}"/>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1" name="TextBox 10">
              <a:extLst>
                <a:ext uri="{FF2B5EF4-FFF2-40B4-BE49-F238E27FC236}">
                  <a16:creationId xmlns:a16="http://schemas.microsoft.com/office/drawing/2014/main" id="{814D6869-0BF8-3F49-877B-092A7D80F09A}"/>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12" name="Oval 11">
              <a:extLst>
                <a:ext uri="{FF2B5EF4-FFF2-40B4-BE49-F238E27FC236}">
                  <a16:creationId xmlns:a16="http://schemas.microsoft.com/office/drawing/2014/main" id="{99356962-318A-1F4E-8DAF-FA0D40F19F4D}"/>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4F453BCC-1CCD-A947-AD3E-14F32DB3381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2">
              <a:extLst>
                <a:ext uri="{FF2B5EF4-FFF2-40B4-BE49-F238E27FC236}">
                  <a16:creationId xmlns:a16="http://schemas.microsoft.com/office/drawing/2014/main" id="{5BBAC24A-09F7-2B42-B39E-F4CB5A74A91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05130557"/>
      </p:ext>
    </p:extLst>
  </p:cSld>
  <p:clrMapOvr>
    <a:masterClrMapping/>
  </p:clrMapOvr>
  <mc:AlternateContent xmlns:mc="http://schemas.openxmlformats.org/markup-compatibility/2006" xmlns:p14="http://schemas.microsoft.com/office/powerpoint/2010/main">
    <mc:Choice Requires="p14">
      <p:transition spd="slow" p14:dur="2000" advClick="0" advTm="180000"/>
    </mc:Choice>
    <mc:Fallback xmlns="">
      <p:transition spd="slow" advClick="0" advTm="18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2" name="Rectangle 21">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46BBEF1D-BD63-314A-B64C-11D4154D0B4F}"/>
              </a:ext>
            </a:extLst>
          </p:cNvPr>
          <p:cNvSpPr>
            <a:spLocks noGrp="1"/>
          </p:cNvSpPr>
          <p:nvPr>
            <p:ph type="title"/>
          </p:nvPr>
        </p:nvSpPr>
        <p:spPr>
          <a:xfrm>
            <a:off x="988694" y="1063416"/>
            <a:ext cx="6034406" cy="4811730"/>
          </a:xfrm>
        </p:spPr>
        <p:txBody>
          <a:bodyPr vert="horz" lIns="91440" tIns="45720" rIns="91440" bIns="45720" rtlCol="0" anchor="ctr">
            <a:normAutofit/>
          </a:bodyPr>
          <a:lstStyle/>
          <a:p>
            <a:pPr algn="r"/>
            <a:r>
              <a:rPr lang="en-US" sz="4800" kern="1200" dirty="0">
                <a:solidFill>
                  <a:schemeClr val="tx2"/>
                </a:solidFill>
              </a:rPr>
              <a:t>The Role of Applications in</a:t>
            </a:r>
            <a:br>
              <a:rPr lang="en-US" sz="4800" kern="1200" dirty="0">
                <a:solidFill>
                  <a:schemeClr val="tx2"/>
                </a:solidFill>
              </a:rPr>
            </a:br>
            <a:r>
              <a:rPr lang="en-US" sz="4800" kern="1200" dirty="0">
                <a:solidFill>
                  <a:schemeClr val="tx2"/>
                </a:solidFill>
              </a:rPr>
              <a:t>Data Management</a:t>
            </a:r>
          </a:p>
        </p:txBody>
      </p:sp>
      <p:sp>
        <p:nvSpPr>
          <p:cNvPr id="24" name="Rectangle 23">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Rectangle 25">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6312"/>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923713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ED1DB7D-759D-4B42-8CD6-61EF8EBF7708}"/>
              </a:ext>
            </a:extLst>
          </p:cNvPr>
          <p:cNvSpPr>
            <a:spLocks noGrp="1"/>
          </p:cNvSpPr>
          <p:nvPr>
            <p:ph type="title"/>
          </p:nvPr>
        </p:nvSpPr>
        <p:spPr>
          <a:xfrm>
            <a:off x="653143" y="1645920"/>
            <a:ext cx="3522879" cy="4470821"/>
          </a:xfrm>
        </p:spPr>
        <p:txBody>
          <a:bodyPr>
            <a:normAutofit/>
          </a:bodyPr>
          <a:lstStyle/>
          <a:p>
            <a:pPr algn="r"/>
            <a:r>
              <a:rPr lang="en-US" dirty="0">
                <a:solidFill>
                  <a:srgbClr val="FFFFFF"/>
                </a:solidFill>
              </a:rPr>
              <a:t>Data</a:t>
            </a:r>
            <a:br>
              <a:rPr lang="en-US" dirty="0">
                <a:solidFill>
                  <a:srgbClr val="FFFFFF"/>
                </a:solidFill>
              </a:rPr>
            </a:br>
            <a:r>
              <a:rPr lang="en-US" dirty="0">
                <a:solidFill>
                  <a:srgbClr val="FFFFFF"/>
                </a:solidFill>
              </a:rPr>
              <a:t>Management Lifecycle</a:t>
            </a:r>
          </a:p>
        </p:txBody>
      </p:sp>
      <p:sp>
        <p:nvSpPr>
          <p:cNvPr id="4" name="Rectangle 3">
            <a:extLst>
              <a:ext uri="{FF2B5EF4-FFF2-40B4-BE49-F238E27FC236}">
                <a16:creationId xmlns:a16="http://schemas.microsoft.com/office/drawing/2014/main" id="{219066CF-0A4A-7D43-9D9F-DF50AC913568}"/>
              </a:ext>
            </a:extLst>
          </p:cNvPr>
          <p:cNvSpPr/>
          <p:nvPr/>
        </p:nvSpPr>
        <p:spPr>
          <a:xfrm>
            <a:off x="10152529" y="0"/>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aphicFrame>
        <p:nvGraphicFramePr>
          <p:cNvPr id="13" name="Content Placeholder 4">
            <a:extLst>
              <a:ext uri="{FF2B5EF4-FFF2-40B4-BE49-F238E27FC236}">
                <a16:creationId xmlns:a16="http://schemas.microsoft.com/office/drawing/2014/main" id="{00B0C4E7-24B4-6E4A-B73A-7A2ADFB1989C}"/>
              </a:ext>
            </a:extLst>
          </p:cNvPr>
          <p:cNvGraphicFramePr>
            <a:graphicFrameLocks noGrp="1"/>
          </p:cNvGraphicFramePr>
          <p:nvPr>
            <p:ph idx="1"/>
          </p:nvPr>
        </p:nvGraphicFramePr>
        <p:xfrm>
          <a:off x="5271135" y="490928"/>
          <a:ext cx="6640642" cy="58761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1" name="Group 20">
            <a:extLst>
              <a:ext uri="{FF2B5EF4-FFF2-40B4-BE49-F238E27FC236}">
                <a16:creationId xmlns:a16="http://schemas.microsoft.com/office/drawing/2014/main" id="{33CF9FFE-21DB-6442-9B23-0B49B030EAB4}"/>
              </a:ext>
            </a:extLst>
          </p:cNvPr>
          <p:cNvGrpSpPr/>
          <p:nvPr/>
        </p:nvGrpSpPr>
        <p:grpSpPr>
          <a:xfrm>
            <a:off x="-176022" y="5785767"/>
            <a:ext cx="4036613" cy="1000647"/>
            <a:chOff x="-176022" y="5785767"/>
            <a:chExt cx="4036613" cy="1000647"/>
          </a:xfrm>
        </p:grpSpPr>
        <p:sp>
          <p:nvSpPr>
            <p:cNvPr id="22" name="Rounded Rectangle 21">
              <a:extLst>
                <a:ext uri="{FF2B5EF4-FFF2-40B4-BE49-F238E27FC236}">
                  <a16:creationId xmlns:a16="http://schemas.microsoft.com/office/drawing/2014/main" id="{6CA8663C-1C88-AE40-9D3F-B4056B67E0D6}"/>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23" name="TextBox 22">
              <a:extLst>
                <a:ext uri="{FF2B5EF4-FFF2-40B4-BE49-F238E27FC236}">
                  <a16:creationId xmlns:a16="http://schemas.microsoft.com/office/drawing/2014/main" id="{158773B4-6E3E-7649-8B8A-E742B7AAA077}"/>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24" name="Oval 23">
              <a:extLst>
                <a:ext uri="{FF2B5EF4-FFF2-40B4-BE49-F238E27FC236}">
                  <a16:creationId xmlns:a16="http://schemas.microsoft.com/office/drawing/2014/main" id="{F9D565A4-A779-1943-B8DB-DA200575AF7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5" name="Rectangle 24">
              <a:extLst>
                <a:ext uri="{FF2B5EF4-FFF2-40B4-BE49-F238E27FC236}">
                  <a16:creationId xmlns:a16="http://schemas.microsoft.com/office/drawing/2014/main" id="{3CC65146-4876-0840-BF2A-3744189380EC}"/>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6" name="Picture 2">
              <a:extLst>
                <a:ext uri="{FF2B5EF4-FFF2-40B4-BE49-F238E27FC236}">
                  <a16:creationId xmlns:a16="http://schemas.microsoft.com/office/drawing/2014/main" id="{562E3B7E-7237-4446-BF6A-911C40B52BA5}"/>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6519996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69FBAC67-8356-6E49-A31C-5C2585E5988B}"/>
                                            </p:graphicEl>
                                          </p:spTgt>
                                        </p:tgtEl>
                                        <p:attrNameLst>
                                          <p:attrName>style.visibility</p:attrName>
                                        </p:attrNameLst>
                                      </p:cBhvr>
                                      <p:to>
                                        <p:strVal val="visible"/>
                                      </p:to>
                                    </p:set>
                                    <p:animEffect transition="in" filter="fade">
                                      <p:cBhvr>
                                        <p:cTn id="7" dur="500"/>
                                        <p:tgtEl>
                                          <p:spTgt spid="13">
                                            <p:graphicEl>
                                              <a:dgm id="{69FBAC67-8356-6E49-A31C-5C2585E598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3CB111A9-7798-954F-ACAB-DFDE657CFFED}"/>
                                            </p:graphicEl>
                                          </p:spTgt>
                                        </p:tgtEl>
                                        <p:attrNameLst>
                                          <p:attrName>style.visibility</p:attrName>
                                        </p:attrNameLst>
                                      </p:cBhvr>
                                      <p:to>
                                        <p:strVal val="visible"/>
                                      </p:to>
                                    </p:set>
                                    <p:animEffect transition="in" filter="fade">
                                      <p:cBhvr>
                                        <p:cTn id="12" dur="500"/>
                                        <p:tgtEl>
                                          <p:spTgt spid="13">
                                            <p:graphicEl>
                                              <a:dgm id="{3CB111A9-7798-954F-ACAB-DFDE657CFFE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C56B4975-4953-4E47-87E1-505A84777A9A}"/>
                                            </p:graphicEl>
                                          </p:spTgt>
                                        </p:tgtEl>
                                        <p:attrNameLst>
                                          <p:attrName>style.visibility</p:attrName>
                                        </p:attrNameLst>
                                      </p:cBhvr>
                                      <p:to>
                                        <p:strVal val="visible"/>
                                      </p:to>
                                    </p:set>
                                    <p:animEffect transition="in" filter="fade">
                                      <p:cBhvr>
                                        <p:cTn id="15" dur="500"/>
                                        <p:tgtEl>
                                          <p:spTgt spid="13">
                                            <p:graphicEl>
                                              <a:dgm id="{C56B4975-4953-4E47-87E1-505A84777A9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graphicEl>
                                              <a:dgm id="{CC21E0B7-12F5-5646-ADEF-8783F921133F}"/>
                                            </p:graphicEl>
                                          </p:spTgt>
                                        </p:tgtEl>
                                        <p:attrNameLst>
                                          <p:attrName>style.visibility</p:attrName>
                                        </p:attrNameLst>
                                      </p:cBhvr>
                                      <p:to>
                                        <p:strVal val="visible"/>
                                      </p:to>
                                    </p:set>
                                    <p:animEffect transition="in" filter="fade">
                                      <p:cBhvr>
                                        <p:cTn id="20" dur="500"/>
                                        <p:tgtEl>
                                          <p:spTgt spid="13">
                                            <p:graphicEl>
                                              <a:dgm id="{CC21E0B7-12F5-5646-ADEF-8783F921133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99FA1D14-509F-934C-A626-36E894A444B6}"/>
                                            </p:graphicEl>
                                          </p:spTgt>
                                        </p:tgtEl>
                                        <p:attrNameLst>
                                          <p:attrName>style.visibility</p:attrName>
                                        </p:attrNameLst>
                                      </p:cBhvr>
                                      <p:to>
                                        <p:strVal val="visible"/>
                                      </p:to>
                                    </p:set>
                                    <p:animEffect transition="in" filter="fade">
                                      <p:cBhvr>
                                        <p:cTn id="23" dur="500"/>
                                        <p:tgtEl>
                                          <p:spTgt spid="13">
                                            <p:graphicEl>
                                              <a:dgm id="{99FA1D14-509F-934C-A626-36E894A444B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graphicEl>
                                              <a:dgm id="{46E3D4A7-EE09-3642-9C0F-1FA8BFCEBFEE}"/>
                                            </p:graphicEl>
                                          </p:spTgt>
                                        </p:tgtEl>
                                        <p:attrNameLst>
                                          <p:attrName>style.visibility</p:attrName>
                                        </p:attrNameLst>
                                      </p:cBhvr>
                                      <p:to>
                                        <p:strVal val="visible"/>
                                      </p:to>
                                    </p:set>
                                    <p:animEffect transition="in" filter="fade">
                                      <p:cBhvr>
                                        <p:cTn id="28" dur="500"/>
                                        <p:tgtEl>
                                          <p:spTgt spid="13">
                                            <p:graphicEl>
                                              <a:dgm id="{46E3D4A7-EE09-3642-9C0F-1FA8BFCEBFE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graphicEl>
                                              <a:dgm id="{652D7BC2-2A66-5B48-91B7-0C9A46A9D8A5}"/>
                                            </p:graphicEl>
                                          </p:spTgt>
                                        </p:tgtEl>
                                        <p:attrNameLst>
                                          <p:attrName>style.visibility</p:attrName>
                                        </p:attrNameLst>
                                      </p:cBhvr>
                                      <p:to>
                                        <p:strVal val="visible"/>
                                      </p:to>
                                    </p:set>
                                    <p:animEffect transition="in" filter="fade">
                                      <p:cBhvr>
                                        <p:cTn id="31" dur="500"/>
                                        <p:tgtEl>
                                          <p:spTgt spid="13">
                                            <p:graphicEl>
                                              <a:dgm id="{652D7BC2-2A66-5B48-91B7-0C9A46A9D8A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graphicEl>
                                              <a:dgm id="{83979A32-4E37-8A43-B6B9-0C1B1CCBBA83}"/>
                                            </p:graphicEl>
                                          </p:spTgt>
                                        </p:tgtEl>
                                        <p:attrNameLst>
                                          <p:attrName>style.visibility</p:attrName>
                                        </p:attrNameLst>
                                      </p:cBhvr>
                                      <p:to>
                                        <p:strVal val="visible"/>
                                      </p:to>
                                    </p:set>
                                    <p:animEffect transition="in" filter="fade">
                                      <p:cBhvr>
                                        <p:cTn id="36" dur="500"/>
                                        <p:tgtEl>
                                          <p:spTgt spid="13">
                                            <p:graphicEl>
                                              <a:dgm id="{83979A32-4E37-8A43-B6B9-0C1B1CCBBA83}"/>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graphicEl>
                                              <a:dgm id="{7EF36FE2-3968-BA4E-A397-4690CEF3D505}"/>
                                            </p:graphicEl>
                                          </p:spTgt>
                                        </p:tgtEl>
                                        <p:attrNameLst>
                                          <p:attrName>style.visibility</p:attrName>
                                        </p:attrNameLst>
                                      </p:cBhvr>
                                      <p:to>
                                        <p:strVal val="visible"/>
                                      </p:to>
                                    </p:set>
                                    <p:animEffect transition="in" filter="fade">
                                      <p:cBhvr>
                                        <p:cTn id="39" dur="500"/>
                                        <p:tgtEl>
                                          <p:spTgt spid="13">
                                            <p:graphicEl>
                                              <a:dgm id="{7EF36FE2-3968-BA4E-A397-4690CEF3D505}"/>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FAF18659-A8D6-3440-8870-F54999FBBDF3}"/>
                                            </p:graphicEl>
                                          </p:spTgt>
                                        </p:tgtEl>
                                        <p:attrNameLst>
                                          <p:attrName>style.visibility</p:attrName>
                                        </p:attrNameLst>
                                      </p:cBhvr>
                                      <p:to>
                                        <p:strVal val="visible"/>
                                      </p:to>
                                    </p:set>
                                    <p:animEffect transition="in" filter="fade">
                                      <p:cBhvr>
                                        <p:cTn id="42" dur="500"/>
                                        <p:tgtEl>
                                          <p:spTgt spid="13">
                                            <p:graphicEl>
                                              <a:dgm id="{FAF18659-A8D6-3440-8870-F54999FBBDF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69C-F7E1-7946-B59F-BFC6909B9BC7}"/>
              </a:ext>
            </a:extLst>
          </p:cNvPr>
          <p:cNvSpPr>
            <a:spLocks noGrp="1"/>
          </p:cNvSpPr>
          <p:nvPr>
            <p:ph type="title"/>
          </p:nvPr>
        </p:nvSpPr>
        <p:spPr/>
        <p:txBody>
          <a:bodyPr/>
          <a:lstStyle/>
          <a:p>
            <a:r>
              <a:rPr lang="en-US" sz="3200" dirty="0"/>
              <a:t>Data Management as a Core Module in Applications</a:t>
            </a:r>
          </a:p>
        </p:txBody>
      </p:sp>
      <p:sp>
        <p:nvSpPr>
          <p:cNvPr id="3" name="Content Placeholder 2">
            <a:extLst>
              <a:ext uri="{FF2B5EF4-FFF2-40B4-BE49-F238E27FC236}">
                <a16:creationId xmlns:a16="http://schemas.microsoft.com/office/drawing/2014/main" id="{B3D54BF1-B046-704E-860F-D89379E0DFFE}"/>
              </a:ext>
            </a:extLst>
          </p:cNvPr>
          <p:cNvSpPr>
            <a:spLocks noGrp="1"/>
          </p:cNvSpPr>
          <p:nvPr>
            <p:ph idx="1"/>
          </p:nvPr>
        </p:nvSpPr>
        <p:spPr>
          <a:xfrm>
            <a:off x="1103312" y="1886292"/>
            <a:ext cx="10316749" cy="4518990"/>
          </a:xfrm>
        </p:spPr>
        <p:txBody>
          <a:bodyPr>
            <a:normAutofit/>
          </a:bodyPr>
          <a:lstStyle/>
          <a:p>
            <a:r>
              <a:rPr lang="en-US" dirty="0">
                <a:solidFill>
                  <a:srgbClr val="FFC000"/>
                </a:solidFill>
              </a:rPr>
              <a:t>Collecting Data				</a:t>
            </a:r>
            <a:r>
              <a:rPr lang="en-US" dirty="0"/>
              <a:t>(I)</a:t>
            </a:r>
            <a:r>
              <a:rPr lang="en-US" dirty="0" err="1"/>
              <a:t>nput</a:t>
            </a:r>
            <a:endParaRPr lang="en-US" dirty="0"/>
          </a:p>
          <a:p>
            <a:r>
              <a:rPr lang="en-US" dirty="0">
                <a:solidFill>
                  <a:srgbClr val="FFC000"/>
                </a:solidFill>
              </a:rPr>
              <a:t>Creating and Storing Data	</a:t>
            </a:r>
            <a:r>
              <a:rPr lang="en-US" dirty="0"/>
              <a:t>(C)</a:t>
            </a:r>
            <a:r>
              <a:rPr lang="en-US" dirty="0" err="1"/>
              <a:t>reate</a:t>
            </a:r>
            <a:endParaRPr lang="en-US" dirty="0"/>
          </a:p>
          <a:p>
            <a:r>
              <a:rPr lang="en-US" dirty="0">
                <a:solidFill>
                  <a:srgbClr val="FFC000"/>
                </a:solidFill>
              </a:rPr>
              <a:t>Accessing or Using Data		</a:t>
            </a:r>
            <a:r>
              <a:rPr lang="en-US" dirty="0"/>
              <a:t>(R)</a:t>
            </a:r>
            <a:r>
              <a:rPr lang="en-US" dirty="0" err="1"/>
              <a:t>ead</a:t>
            </a:r>
            <a:r>
              <a:rPr lang="en-US" dirty="0"/>
              <a:t> with or without Searching</a:t>
            </a:r>
          </a:p>
          <a:p>
            <a:r>
              <a:rPr lang="en-US" dirty="0">
                <a:solidFill>
                  <a:srgbClr val="FFC000"/>
                </a:solidFill>
              </a:rPr>
              <a:t>Manipulating Data			</a:t>
            </a:r>
            <a:r>
              <a:rPr lang="en-US" dirty="0"/>
              <a:t>(U)</a:t>
            </a:r>
            <a:r>
              <a:rPr lang="en-US" dirty="0" err="1"/>
              <a:t>pdate</a:t>
            </a:r>
            <a:endParaRPr lang="en-US" dirty="0"/>
          </a:p>
          <a:p>
            <a:r>
              <a:rPr lang="en-US" dirty="0">
                <a:solidFill>
                  <a:srgbClr val="FFC000"/>
                </a:solidFill>
              </a:rPr>
              <a:t>Deleting Data					</a:t>
            </a:r>
            <a:r>
              <a:rPr lang="en-US" dirty="0"/>
              <a:t>(D)</a:t>
            </a:r>
            <a:r>
              <a:rPr lang="en-US" dirty="0" err="1"/>
              <a:t>elete</a:t>
            </a:r>
            <a:endParaRPr lang="en-US" dirty="0"/>
          </a:p>
          <a:p>
            <a:r>
              <a:rPr lang="en-US" dirty="0">
                <a:solidFill>
                  <a:srgbClr val="FFC000"/>
                </a:solidFill>
              </a:rPr>
              <a:t>Organizing Data				</a:t>
            </a:r>
            <a:r>
              <a:rPr lang="en-US" dirty="0"/>
              <a:t>(O)</a:t>
            </a:r>
            <a:r>
              <a:rPr lang="en-US" dirty="0" err="1"/>
              <a:t>rganize</a:t>
            </a:r>
            <a:r>
              <a:rPr lang="en-US" dirty="0"/>
              <a:t> or Sort</a:t>
            </a:r>
          </a:p>
          <a:p>
            <a:r>
              <a:rPr lang="en-US" dirty="0">
                <a:solidFill>
                  <a:srgbClr val="FFC000"/>
                </a:solidFill>
              </a:rPr>
              <a:t>Processing Data				</a:t>
            </a:r>
            <a:r>
              <a:rPr lang="en-US" dirty="0"/>
              <a:t>(P)</a:t>
            </a:r>
            <a:r>
              <a:rPr lang="en-US" dirty="0" err="1"/>
              <a:t>rocessing</a:t>
            </a:r>
            <a:r>
              <a:rPr lang="en-US" dirty="0"/>
              <a:t> </a:t>
            </a:r>
          </a:p>
          <a:p>
            <a:r>
              <a:rPr lang="en-US" dirty="0">
                <a:solidFill>
                  <a:srgbClr val="FFC000"/>
                </a:solidFill>
              </a:rPr>
              <a:t>Sharing Data					</a:t>
            </a:r>
            <a:r>
              <a:rPr lang="en-US" dirty="0"/>
              <a:t>(S)hare</a:t>
            </a:r>
          </a:p>
        </p:txBody>
      </p:sp>
      <p:cxnSp>
        <p:nvCxnSpPr>
          <p:cNvPr id="4" name="Straight Connector 3">
            <a:extLst>
              <a:ext uri="{FF2B5EF4-FFF2-40B4-BE49-F238E27FC236}">
                <a16:creationId xmlns:a16="http://schemas.microsoft.com/office/drawing/2014/main" id="{E6AF8668-21EF-CD4B-872F-9D4C49EADFBC}"/>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9A08899-4DA1-8E42-82D3-E277784814C0}"/>
              </a:ext>
            </a:extLst>
          </p:cNvPr>
          <p:cNvSpPr/>
          <p:nvPr/>
        </p:nvSpPr>
        <p:spPr>
          <a:xfrm>
            <a:off x="10301467" y="0"/>
            <a:ext cx="1018573" cy="1238488"/>
          </a:xfrm>
          <a:prstGeom prst="rect">
            <a:avLst/>
          </a:prstGeom>
          <a:solidFill>
            <a:srgbClr val="1D51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12" name="Group 11">
            <a:extLst>
              <a:ext uri="{FF2B5EF4-FFF2-40B4-BE49-F238E27FC236}">
                <a16:creationId xmlns:a16="http://schemas.microsoft.com/office/drawing/2014/main" id="{FE9555B8-0688-DB8A-AD46-A13C6336D643}"/>
              </a:ext>
            </a:extLst>
          </p:cNvPr>
          <p:cNvGrpSpPr/>
          <p:nvPr/>
        </p:nvGrpSpPr>
        <p:grpSpPr>
          <a:xfrm>
            <a:off x="-176022" y="5785767"/>
            <a:ext cx="4036613" cy="1000647"/>
            <a:chOff x="-176022" y="5785767"/>
            <a:chExt cx="4036613" cy="1000647"/>
          </a:xfrm>
        </p:grpSpPr>
        <p:sp>
          <p:nvSpPr>
            <p:cNvPr id="13" name="Rounded Rectangle 12">
              <a:extLst>
                <a:ext uri="{FF2B5EF4-FFF2-40B4-BE49-F238E27FC236}">
                  <a16:creationId xmlns:a16="http://schemas.microsoft.com/office/drawing/2014/main" id="{12BD1B14-B37F-5FE6-B421-668F2FB925F4}"/>
                </a:ext>
              </a:extLst>
            </p:cNvPr>
            <p:cNvSpPr/>
            <p:nvPr/>
          </p:nvSpPr>
          <p:spPr>
            <a:xfrm>
              <a:off x="-176022" y="5922534"/>
              <a:ext cx="3993749" cy="719566"/>
            </a:xfrm>
            <a:prstGeom prst="roundRect">
              <a:avLst/>
            </a:prstGeom>
            <a:solidFill>
              <a:srgbClr val="54849A">
                <a:lumMod val="50000"/>
              </a:srgbClr>
            </a:solidFill>
            <a:ln w="19050" cap="rnd"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4" name="TextBox 13">
              <a:extLst>
                <a:ext uri="{FF2B5EF4-FFF2-40B4-BE49-F238E27FC236}">
                  <a16:creationId xmlns:a16="http://schemas.microsoft.com/office/drawing/2014/main" id="{8D7E4667-5595-D433-8D07-3A35753A80C1}"/>
                </a:ext>
              </a:extLst>
            </p:cNvPr>
            <p:cNvSpPr txBox="1"/>
            <p:nvPr/>
          </p:nvSpPr>
          <p:spPr>
            <a:xfrm>
              <a:off x="1215865" y="6066873"/>
              <a:ext cx="264472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rPr>
                <a:t>Information Technology Department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rPr>
                <a:t>De La Salle University</a:t>
              </a:r>
            </a:p>
          </p:txBody>
        </p:sp>
        <p:sp>
          <p:nvSpPr>
            <p:cNvPr id="15" name="Oval 14">
              <a:extLst>
                <a:ext uri="{FF2B5EF4-FFF2-40B4-BE49-F238E27FC236}">
                  <a16:creationId xmlns:a16="http://schemas.microsoft.com/office/drawing/2014/main" id="{339359C5-B0DC-9E62-D95E-7629AF5F9D6F}"/>
                </a:ext>
              </a:extLst>
            </p:cNvPr>
            <p:cNvSpPr/>
            <p:nvPr/>
          </p:nvSpPr>
          <p:spPr>
            <a:xfrm>
              <a:off x="216904" y="6079151"/>
              <a:ext cx="417600" cy="417600"/>
            </a:xfrm>
            <a:prstGeom prst="ellipse">
              <a:avLst/>
            </a:prstGeom>
            <a:solidFill>
              <a:sysClr val="window" lastClr="FFFFFF"/>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16" name="Rectangle 15">
              <a:extLst>
                <a:ext uri="{FF2B5EF4-FFF2-40B4-BE49-F238E27FC236}">
                  <a16:creationId xmlns:a16="http://schemas.microsoft.com/office/drawing/2014/main" id="{AE61DED6-CEF6-3D5C-B7E5-E52A2D380FF2}"/>
                </a:ext>
              </a:extLst>
            </p:cNvPr>
            <p:cNvSpPr/>
            <p:nvPr/>
          </p:nvSpPr>
          <p:spPr>
            <a:xfrm>
              <a:off x="757038" y="6074899"/>
              <a:ext cx="428400" cy="426105"/>
            </a:xfrm>
            <a:prstGeom prst="rect">
              <a:avLst/>
            </a:prstGeom>
            <a:solidFill>
              <a:sysClr val="window" lastClr="FFFFFF"/>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17" name="Picture 2">
              <a:extLst>
                <a:ext uri="{FF2B5EF4-FFF2-40B4-BE49-F238E27FC236}">
                  <a16:creationId xmlns:a16="http://schemas.microsoft.com/office/drawing/2014/main" id="{957EAF1D-2BAB-E735-06C1-496C862DAFD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16955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8FC1865-D992-9F44-A167-6756A178A2D7}"/>
              </a:ext>
            </a:extLst>
          </p:cNvPr>
          <p:cNvSpPr>
            <a:spLocks noGrp="1"/>
          </p:cNvSpPr>
          <p:nvPr>
            <p:ph type="title"/>
          </p:nvPr>
        </p:nvSpPr>
        <p:spPr>
          <a:xfrm>
            <a:off x="734016" y="1474231"/>
            <a:ext cx="3522879" cy="4470821"/>
          </a:xfrm>
        </p:spPr>
        <p:txBody>
          <a:bodyPr>
            <a:normAutofit/>
          </a:bodyPr>
          <a:lstStyle/>
          <a:p>
            <a:pPr algn="r">
              <a:lnSpc>
                <a:spcPct val="90000"/>
              </a:lnSpc>
            </a:pPr>
            <a:r>
              <a:rPr lang="en-US" sz="3600" dirty="0">
                <a:solidFill>
                  <a:srgbClr val="FFFFFF"/>
                </a:solidFill>
              </a:rPr>
              <a:t>Records Management</a:t>
            </a:r>
          </a:p>
        </p:txBody>
      </p:sp>
      <p:sp>
        <p:nvSpPr>
          <p:cNvPr id="3" name="Content Placeholder 2">
            <a:extLst>
              <a:ext uri="{FF2B5EF4-FFF2-40B4-BE49-F238E27FC236}">
                <a16:creationId xmlns:a16="http://schemas.microsoft.com/office/drawing/2014/main" id="{938882DF-75B6-884E-A0C2-5F53615E0812}"/>
              </a:ext>
            </a:extLst>
          </p:cNvPr>
          <p:cNvSpPr>
            <a:spLocks noGrp="1"/>
          </p:cNvSpPr>
          <p:nvPr>
            <p:ph idx="1"/>
          </p:nvPr>
        </p:nvSpPr>
        <p:spPr>
          <a:xfrm>
            <a:off x="5591851" y="1474231"/>
            <a:ext cx="5919503" cy="4470821"/>
          </a:xfrm>
        </p:spPr>
        <p:txBody>
          <a:bodyPr>
            <a:normAutofit/>
          </a:bodyPr>
          <a:lstStyle/>
          <a:p>
            <a:pPr>
              <a:lnSpc>
                <a:spcPct val="90000"/>
              </a:lnSpc>
              <a:spcBef>
                <a:spcPts val="0"/>
              </a:spcBef>
              <a:spcAft>
                <a:spcPts val="600"/>
              </a:spcAft>
              <a:buClr>
                <a:schemeClr val="accent5"/>
              </a:buClr>
            </a:pPr>
            <a:r>
              <a:rPr lang="en-US" dirty="0"/>
              <a:t>When the management of data is in forms of records</a:t>
            </a:r>
          </a:p>
          <a:p>
            <a:pPr>
              <a:lnSpc>
                <a:spcPct val="90000"/>
              </a:lnSpc>
              <a:spcBef>
                <a:spcPts val="0"/>
              </a:spcBef>
              <a:spcAft>
                <a:spcPts val="600"/>
              </a:spcAft>
              <a:buClr>
                <a:schemeClr val="accent5"/>
              </a:buClr>
            </a:pPr>
            <a:r>
              <a:rPr lang="en-US" dirty="0"/>
              <a:t>Most applications perform records management or information management</a:t>
            </a:r>
          </a:p>
          <a:p>
            <a:pPr>
              <a:lnSpc>
                <a:spcPct val="90000"/>
              </a:lnSpc>
              <a:spcBef>
                <a:spcPts val="0"/>
              </a:spcBef>
              <a:spcAft>
                <a:spcPts val="600"/>
              </a:spcAft>
              <a:buClr>
                <a:schemeClr val="accent5"/>
              </a:buClr>
            </a:pPr>
            <a:endParaRPr lang="en-US" dirty="0"/>
          </a:p>
          <a:p>
            <a:pPr>
              <a:lnSpc>
                <a:spcPct val="90000"/>
              </a:lnSpc>
              <a:spcBef>
                <a:spcPts val="0"/>
              </a:spcBef>
              <a:spcAft>
                <a:spcPts val="600"/>
              </a:spcAft>
              <a:buClr>
                <a:schemeClr val="accent5"/>
              </a:buClr>
            </a:pPr>
            <a:endParaRPr lang="en-US" dirty="0"/>
          </a:p>
        </p:txBody>
      </p:sp>
      <p:sp>
        <p:nvSpPr>
          <p:cNvPr id="9" name="Rectangle 8">
            <a:extLst>
              <a:ext uri="{FF2B5EF4-FFF2-40B4-BE49-F238E27FC236}">
                <a16:creationId xmlns:a16="http://schemas.microsoft.com/office/drawing/2014/main" id="{A546664A-2E71-5A48-8A8C-A4426DA0F1A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5E13B39-3957-F888-9B67-E869011D196D}"/>
              </a:ext>
            </a:extLst>
          </p:cNvPr>
          <p:cNvGrpSpPr/>
          <p:nvPr/>
        </p:nvGrpSpPr>
        <p:grpSpPr>
          <a:xfrm>
            <a:off x="-176022" y="5785767"/>
            <a:ext cx="4036613" cy="1000647"/>
            <a:chOff x="-176022" y="5785767"/>
            <a:chExt cx="4036613" cy="1000647"/>
          </a:xfrm>
        </p:grpSpPr>
        <p:sp>
          <p:nvSpPr>
            <p:cNvPr id="5" name="Rounded Rectangle 4">
              <a:extLst>
                <a:ext uri="{FF2B5EF4-FFF2-40B4-BE49-F238E27FC236}">
                  <a16:creationId xmlns:a16="http://schemas.microsoft.com/office/drawing/2014/main" id="{CBE3EFAB-5961-A091-6549-5A481B421C62}"/>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6" name="TextBox 5">
              <a:extLst>
                <a:ext uri="{FF2B5EF4-FFF2-40B4-BE49-F238E27FC236}">
                  <a16:creationId xmlns:a16="http://schemas.microsoft.com/office/drawing/2014/main" id="{13CB3110-2613-1385-DA13-24B43D42D03A}"/>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7" name="Oval 6">
              <a:extLst>
                <a:ext uri="{FF2B5EF4-FFF2-40B4-BE49-F238E27FC236}">
                  <a16:creationId xmlns:a16="http://schemas.microsoft.com/office/drawing/2014/main" id="{D3D17AA0-9EDC-F6F7-56BB-C34D749D487B}"/>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ectangle 10">
              <a:extLst>
                <a:ext uri="{FF2B5EF4-FFF2-40B4-BE49-F238E27FC236}">
                  <a16:creationId xmlns:a16="http://schemas.microsoft.com/office/drawing/2014/main" id="{3F09A603-FFC3-658A-98BD-9D87E530EB76}"/>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3" name="Picture 2">
              <a:extLst>
                <a:ext uri="{FF2B5EF4-FFF2-40B4-BE49-F238E27FC236}">
                  <a16:creationId xmlns:a16="http://schemas.microsoft.com/office/drawing/2014/main" id="{CD2DB370-2A05-9880-E5C4-D86A3E14269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029934174"/>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Issues about File-Based Systems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ontent Placeholder 2">
            <a:extLst>
              <a:ext uri="{FF2B5EF4-FFF2-40B4-BE49-F238E27FC236}">
                <a16:creationId xmlns:a16="http://schemas.microsoft.com/office/drawing/2014/main" id="{A679BB97-BF0A-E343-9333-A2D6EA2BCF81}"/>
              </a:ext>
            </a:extLst>
          </p:cNvPr>
          <p:cNvSpPr>
            <a:spLocks noGrp="1"/>
          </p:cNvSpPr>
          <p:nvPr>
            <p:ph idx="1"/>
          </p:nvPr>
        </p:nvSpPr>
        <p:spPr>
          <a:xfrm>
            <a:off x="2038240" y="5140489"/>
            <a:ext cx="8638803" cy="719566"/>
          </a:xfrm>
        </p:spPr>
        <p:txBody>
          <a:bodyPr>
            <a:normAutofit/>
          </a:bodyPr>
          <a:lstStyle/>
          <a:p>
            <a:pPr>
              <a:spcBef>
                <a:spcPts val="0"/>
              </a:spcBef>
              <a:buClr>
                <a:schemeClr val="accent5"/>
              </a:buClr>
            </a:pPr>
            <a:r>
              <a:rPr lang="en-US" sz="1800" dirty="0"/>
              <a:t>Data became isolated</a:t>
            </a:r>
          </a:p>
          <a:p>
            <a:pPr>
              <a:spcBef>
                <a:spcPts val="0"/>
              </a:spcBef>
              <a:buClr>
                <a:schemeClr val="accent5"/>
              </a:buClr>
            </a:pPr>
            <a:r>
              <a:rPr lang="en-US" sz="1800" dirty="0"/>
              <a:t>Proliferation of data redundancy and inconsistencies</a:t>
            </a:r>
          </a:p>
        </p:txBody>
      </p:sp>
      <p:sp>
        <p:nvSpPr>
          <p:cNvPr id="24" name="Rounded Rectangle 23">
            <a:extLst>
              <a:ext uri="{FF2B5EF4-FFF2-40B4-BE49-F238E27FC236}">
                <a16:creationId xmlns:a16="http://schemas.microsoft.com/office/drawing/2014/main" id="{A19915D6-E3C8-1549-81BE-711EE29A0EC0}"/>
              </a:ext>
            </a:extLst>
          </p:cNvPr>
          <p:cNvSpPr/>
          <p:nvPr/>
        </p:nvSpPr>
        <p:spPr>
          <a:xfrm>
            <a:off x="2228460" y="4342084"/>
            <a:ext cx="1533164"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a:t>
            </a:r>
          </a:p>
        </p:txBody>
      </p:sp>
      <p:sp>
        <p:nvSpPr>
          <p:cNvPr id="26" name="Rounded Rectangle 25">
            <a:extLst>
              <a:ext uri="{FF2B5EF4-FFF2-40B4-BE49-F238E27FC236}">
                <a16:creationId xmlns:a16="http://schemas.microsoft.com/office/drawing/2014/main" id="{D77D3815-BDE2-074D-ADDC-53375D99C560}"/>
              </a:ext>
            </a:extLst>
          </p:cNvPr>
          <p:cNvSpPr/>
          <p:nvPr/>
        </p:nvSpPr>
        <p:spPr>
          <a:xfrm>
            <a:off x="2022437" y="2642610"/>
            <a:ext cx="1945210"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 Registration</a:t>
            </a:r>
          </a:p>
        </p:txBody>
      </p:sp>
      <p:cxnSp>
        <p:nvCxnSpPr>
          <p:cNvPr id="27" name="Straight Arrow Connector 26">
            <a:extLst>
              <a:ext uri="{FF2B5EF4-FFF2-40B4-BE49-F238E27FC236}">
                <a16:creationId xmlns:a16="http://schemas.microsoft.com/office/drawing/2014/main" id="{B809CE20-5D32-8C47-ACE6-6F9AAD4E8AC9}"/>
              </a:ext>
            </a:extLst>
          </p:cNvPr>
          <p:cNvCxnSpPr>
            <a:cxnSpLocks/>
            <a:stCxn id="24" idx="0"/>
            <a:endCxn id="26" idx="2"/>
          </p:cNvCxnSpPr>
          <p:nvPr/>
        </p:nvCxnSpPr>
        <p:spPr>
          <a:xfrm flipV="1">
            <a:off x="2995042"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9430D85-E434-584C-8A87-18A9B14959AD}"/>
              </a:ext>
            </a:extLst>
          </p:cNvPr>
          <p:cNvSpPr/>
          <p:nvPr/>
        </p:nvSpPr>
        <p:spPr>
          <a:xfrm>
            <a:off x="5592538"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Courses</a:t>
            </a:r>
          </a:p>
        </p:txBody>
      </p:sp>
      <p:sp>
        <p:nvSpPr>
          <p:cNvPr id="29" name="Rounded Rectangle 28">
            <a:extLst>
              <a:ext uri="{FF2B5EF4-FFF2-40B4-BE49-F238E27FC236}">
                <a16:creationId xmlns:a16="http://schemas.microsoft.com/office/drawing/2014/main" id="{7D34839E-8DEB-A64B-A8AF-C194A1E18CF3}"/>
              </a:ext>
            </a:extLst>
          </p:cNvPr>
          <p:cNvSpPr/>
          <p:nvPr/>
        </p:nvSpPr>
        <p:spPr>
          <a:xfrm>
            <a:off x="5592538"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Course Profile</a:t>
            </a:r>
          </a:p>
        </p:txBody>
      </p:sp>
      <p:cxnSp>
        <p:nvCxnSpPr>
          <p:cNvPr id="36" name="Straight Arrow Connector 35">
            <a:extLst>
              <a:ext uri="{FF2B5EF4-FFF2-40B4-BE49-F238E27FC236}">
                <a16:creationId xmlns:a16="http://schemas.microsoft.com/office/drawing/2014/main" id="{AC6A0D4E-D3FC-FE45-AFBF-2B3AFFB9F019}"/>
              </a:ext>
            </a:extLst>
          </p:cNvPr>
          <p:cNvCxnSpPr>
            <a:cxnSpLocks/>
            <a:stCxn id="28" idx="0"/>
            <a:endCxn id="29" idx="2"/>
          </p:cNvCxnSpPr>
          <p:nvPr/>
        </p:nvCxnSpPr>
        <p:spPr>
          <a:xfrm flipV="1">
            <a:off x="6301806"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543E1855-1B7E-D741-9D04-5509A3842BC8}"/>
              </a:ext>
            </a:extLst>
          </p:cNvPr>
          <p:cNvSpPr/>
          <p:nvPr/>
        </p:nvSpPr>
        <p:spPr>
          <a:xfrm>
            <a:off x="4067852" y="4342084"/>
            <a:ext cx="1398736"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Enrollment</a:t>
            </a:r>
          </a:p>
        </p:txBody>
      </p:sp>
      <p:sp>
        <p:nvSpPr>
          <p:cNvPr id="38" name="Rounded Rectangle 37">
            <a:extLst>
              <a:ext uri="{FF2B5EF4-FFF2-40B4-BE49-F238E27FC236}">
                <a16:creationId xmlns:a16="http://schemas.microsoft.com/office/drawing/2014/main" id="{8418F0A7-FAFA-8E44-A321-488A4EF46D3F}"/>
              </a:ext>
            </a:extLst>
          </p:cNvPr>
          <p:cNvSpPr/>
          <p:nvPr/>
        </p:nvSpPr>
        <p:spPr>
          <a:xfrm>
            <a:off x="4067851" y="2642610"/>
            <a:ext cx="1398736"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Enrollment</a:t>
            </a:r>
          </a:p>
        </p:txBody>
      </p:sp>
      <p:cxnSp>
        <p:nvCxnSpPr>
          <p:cNvPr id="39" name="Straight Arrow Connector 38">
            <a:extLst>
              <a:ext uri="{FF2B5EF4-FFF2-40B4-BE49-F238E27FC236}">
                <a16:creationId xmlns:a16="http://schemas.microsoft.com/office/drawing/2014/main" id="{BB306988-2369-B64F-8146-82B8811FFEA5}"/>
              </a:ext>
            </a:extLst>
          </p:cNvPr>
          <p:cNvCxnSpPr>
            <a:cxnSpLocks/>
            <a:stCxn id="37" idx="0"/>
            <a:endCxn id="38" idx="2"/>
          </p:cNvCxnSpPr>
          <p:nvPr/>
        </p:nvCxnSpPr>
        <p:spPr>
          <a:xfrm flipH="1" flipV="1">
            <a:off x="4767220" y="3362276"/>
            <a:ext cx="1"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458B7A-6610-B848-BBBB-74C9F775DE56}"/>
              </a:ext>
            </a:extLst>
          </p:cNvPr>
          <p:cNvCxnSpPr>
            <a:cxnSpLocks/>
          </p:cNvCxnSpPr>
          <p:nvPr/>
        </p:nvCxnSpPr>
        <p:spPr>
          <a:xfrm flipV="1">
            <a:off x="3301271" y="3362278"/>
            <a:ext cx="1049498" cy="979807"/>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5CA066-4914-374D-A4EB-4558713690B6}"/>
              </a:ext>
            </a:extLst>
          </p:cNvPr>
          <p:cNvCxnSpPr>
            <a:cxnSpLocks/>
          </p:cNvCxnSpPr>
          <p:nvPr/>
        </p:nvCxnSpPr>
        <p:spPr>
          <a:xfrm flipH="1" flipV="1">
            <a:off x="5050138" y="3372415"/>
            <a:ext cx="1042571" cy="96966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BF41F02B-9469-6640-9859-4C5BE0FBEAF9}"/>
              </a:ext>
            </a:extLst>
          </p:cNvPr>
          <p:cNvSpPr/>
          <p:nvPr/>
        </p:nvSpPr>
        <p:spPr>
          <a:xfrm>
            <a:off x="7217430"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a:t>
            </a:r>
          </a:p>
        </p:txBody>
      </p:sp>
      <p:sp>
        <p:nvSpPr>
          <p:cNvPr id="43" name="Rounded Rectangle 42">
            <a:extLst>
              <a:ext uri="{FF2B5EF4-FFF2-40B4-BE49-F238E27FC236}">
                <a16:creationId xmlns:a16="http://schemas.microsoft.com/office/drawing/2014/main" id="{CC917D07-C33A-D04C-9501-8159278E7DBD}"/>
              </a:ext>
            </a:extLst>
          </p:cNvPr>
          <p:cNvSpPr/>
          <p:nvPr/>
        </p:nvSpPr>
        <p:spPr>
          <a:xfrm>
            <a:off x="7217430"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 Org</a:t>
            </a:r>
          </a:p>
        </p:txBody>
      </p:sp>
      <p:cxnSp>
        <p:nvCxnSpPr>
          <p:cNvPr id="44" name="Straight Arrow Connector 43">
            <a:extLst>
              <a:ext uri="{FF2B5EF4-FFF2-40B4-BE49-F238E27FC236}">
                <a16:creationId xmlns:a16="http://schemas.microsoft.com/office/drawing/2014/main" id="{6AE450D1-6E23-D74D-9027-265E8A196C60}"/>
              </a:ext>
            </a:extLst>
          </p:cNvPr>
          <p:cNvCxnSpPr>
            <a:cxnSpLocks/>
            <a:stCxn id="42" idx="0"/>
            <a:endCxn id="43" idx="2"/>
          </p:cNvCxnSpPr>
          <p:nvPr/>
        </p:nvCxnSpPr>
        <p:spPr>
          <a:xfrm flipV="1">
            <a:off x="7926698"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7010D852-CF7D-034E-A3AA-7A5B92C616E5}"/>
              </a:ext>
            </a:extLst>
          </p:cNvPr>
          <p:cNvSpPr/>
          <p:nvPr/>
        </p:nvSpPr>
        <p:spPr>
          <a:xfrm>
            <a:off x="8766471"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Courses</a:t>
            </a:r>
          </a:p>
        </p:txBody>
      </p:sp>
      <p:sp>
        <p:nvSpPr>
          <p:cNvPr id="46" name="Rounded Rectangle 45">
            <a:extLst>
              <a:ext uri="{FF2B5EF4-FFF2-40B4-BE49-F238E27FC236}">
                <a16:creationId xmlns:a16="http://schemas.microsoft.com/office/drawing/2014/main" id="{935BC326-B038-7748-A429-7B07409FAD48}"/>
              </a:ext>
            </a:extLst>
          </p:cNvPr>
          <p:cNvSpPr/>
          <p:nvPr/>
        </p:nvSpPr>
        <p:spPr>
          <a:xfrm>
            <a:off x="8766471"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Dept Operation</a:t>
            </a:r>
          </a:p>
        </p:txBody>
      </p:sp>
      <p:cxnSp>
        <p:nvCxnSpPr>
          <p:cNvPr id="47" name="Straight Arrow Connector 46">
            <a:extLst>
              <a:ext uri="{FF2B5EF4-FFF2-40B4-BE49-F238E27FC236}">
                <a16:creationId xmlns:a16="http://schemas.microsoft.com/office/drawing/2014/main" id="{AEA0C0FD-1DC7-8C46-A74B-31DC1B0B75D3}"/>
              </a:ext>
            </a:extLst>
          </p:cNvPr>
          <p:cNvCxnSpPr>
            <a:cxnSpLocks/>
            <a:stCxn id="45" idx="0"/>
            <a:endCxn id="46" idx="2"/>
          </p:cNvCxnSpPr>
          <p:nvPr/>
        </p:nvCxnSpPr>
        <p:spPr>
          <a:xfrm flipV="1">
            <a:off x="9475739"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14561D73-33F3-E21C-660E-9EAB8A30C196}"/>
              </a:ext>
            </a:extLst>
          </p:cNvPr>
          <p:cNvSpPr/>
          <p:nvPr/>
        </p:nvSpPr>
        <p:spPr>
          <a:xfrm>
            <a:off x="4067851" y="5947930"/>
            <a:ext cx="7744398" cy="737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Heavy" panose="02000503020000020003" pitchFamily="2" charset="0"/>
              </a:rPr>
              <a:t>How are the data related to each other?</a:t>
            </a:r>
          </a:p>
        </p:txBody>
      </p:sp>
    </p:spTree>
    <p:custDataLst>
      <p:tags r:id="rId1"/>
    </p:custDataLst>
    <p:extLst>
      <p:ext uri="{BB962C8B-B14F-4D97-AF65-F5344CB8AC3E}">
        <p14:creationId xmlns:p14="http://schemas.microsoft.com/office/powerpoint/2010/main" val="32023935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Issues about File-Based Systems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ontent Placeholder 2">
            <a:extLst>
              <a:ext uri="{FF2B5EF4-FFF2-40B4-BE49-F238E27FC236}">
                <a16:creationId xmlns:a16="http://schemas.microsoft.com/office/drawing/2014/main" id="{A679BB97-BF0A-E343-9333-A2D6EA2BCF81}"/>
              </a:ext>
            </a:extLst>
          </p:cNvPr>
          <p:cNvSpPr>
            <a:spLocks noGrp="1"/>
          </p:cNvSpPr>
          <p:nvPr>
            <p:ph idx="1"/>
          </p:nvPr>
        </p:nvSpPr>
        <p:spPr>
          <a:xfrm>
            <a:off x="2038240" y="5140489"/>
            <a:ext cx="8638803" cy="719566"/>
          </a:xfrm>
        </p:spPr>
        <p:txBody>
          <a:bodyPr>
            <a:normAutofit/>
          </a:bodyPr>
          <a:lstStyle/>
          <a:p>
            <a:pPr>
              <a:spcBef>
                <a:spcPts val="0"/>
              </a:spcBef>
              <a:buClr>
                <a:schemeClr val="accent5"/>
              </a:buClr>
            </a:pPr>
            <a:r>
              <a:rPr lang="en-US" sz="1800" dirty="0"/>
              <a:t>Difficulties to relate data to another data</a:t>
            </a:r>
          </a:p>
          <a:p>
            <a:pPr>
              <a:spcBef>
                <a:spcPts val="0"/>
              </a:spcBef>
              <a:buClr>
                <a:schemeClr val="accent5"/>
              </a:buClr>
            </a:pPr>
            <a:r>
              <a:rPr lang="en-US" sz="1800" dirty="0"/>
              <a:t>Security of data</a:t>
            </a:r>
          </a:p>
          <a:p>
            <a:pPr>
              <a:spcBef>
                <a:spcPts val="0"/>
              </a:spcBef>
              <a:buClr>
                <a:schemeClr val="accent5"/>
              </a:buClr>
            </a:pPr>
            <a:endParaRPr lang="en-US" sz="1800" dirty="0"/>
          </a:p>
        </p:txBody>
      </p:sp>
      <p:sp>
        <p:nvSpPr>
          <p:cNvPr id="24" name="Rounded Rectangle 23">
            <a:extLst>
              <a:ext uri="{FF2B5EF4-FFF2-40B4-BE49-F238E27FC236}">
                <a16:creationId xmlns:a16="http://schemas.microsoft.com/office/drawing/2014/main" id="{A19915D6-E3C8-1549-81BE-711EE29A0EC0}"/>
              </a:ext>
            </a:extLst>
          </p:cNvPr>
          <p:cNvSpPr/>
          <p:nvPr/>
        </p:nvSpPr>
        <p:spPr>
          <a:xfrm>
            <a:off x="2228460" y="4342084"/>
            <a:ext cx="1533164"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a:t>
            </a:r>
          </a:p>
        </p:txBody>
      </p:sp>
      <p:sp>
        <p:nvSpPr>
          <p:cNvPr id="26" name="Rounded Rectangle 25">
            <a:extLst>
              <a:ext uri="{FF2B5EF4-FFF2-40B4-BE49-F238E27FC236}">
                <a16:creationId xmlns:a16="http://schemas.microsoft.com/office/drawing/2014/main" id="{D77D3815-BDE2-074D-ADDC-53375D99C560}"/>
              </a:ext>
            </a:extLst>
          </p:cNvPr>
          <p:cNvSpPr/>
          <p:nvPr/>
        </p:nvSpPr>
        <p:spPr>
          <a:xfrm>
            <a:off x="2022437" y="2642610"/>
            <a:ext cx="1945210"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 Registration</a:t>
            </a:r>
          </a:p>
        </p:txBody>
      </p:sp>
      <p:cxnSp>
        <p:nvCxnSpPr>
          <p:cNvPr id="27" name="Straight Arrow Connector 26">
            <a:extLst>
              <a:ext uri="{FF2B5EF4-FFF2-40B4-BE49-F238E27FC236}">
                <a16:creationId xmlns:a16="http://schemas.microsoft.com/office/drawing/2014/main" id="{B809CE20-5D32-8C47-ACE6-6F9AAD4E8AC9}"/>
              </a:ext>
            </a:extLst>
          </p:cNvPr>
          <p:cNvCxnSpPr>
            <a:cxnSpLocks/>
            <a:stCxn id="24" idx="0"/>
            <a:endCxn id="26" idx="2"/>
          </p:cNvCxnSpPr>
          <p:nvPr/>
        </p:nvCxnSpPr>
        <p:spPr>
          <a:xfrm flipV="1">
            <a:off x="2995042"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9430D85-E434-584C-8A87-18A9B14959AD}"/>
              </a:ext>
            </a:extLst>
          </p:cNvPr>
          <p:cNvSpPr/>
          <p:nvPr/>
        </p:nvSpPr>
        <p:spPr>
          <a:xfrm>
            <a:off x="5592538"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Courses</a:t>
            </a:r>
          </a:p>
        </p:txBody>
      </p:sp>
      <p:sp>
        <p:nvSpPr>
          <p:cNvPr id="29" name="Rounded Rectangle 28">
            <a:extLst>
              <a:ext uri="{FF2B5EF4-FFF2-40B4-BE49-F238E27FC236}">
                <a16:creationId xmlns:a16="http://schemas.microsoft.com/office/drawing/2014/main" id="{7D34839E-8DEB-A64B-A8AF-C194A1E18CF3}"/>
              </a:ext>
            </a:extLst>
          </p:cNvPr>
          <p:cNvSpPr/>
          <p:nvPr/>
        </p:nvSpPr>
        <p:spPr>
          <a:xfrm>
            <a:off x="5592538"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Course Profile</a:t>
            </a:r>
          </a:p>
        </p:txBody>
      </p:sp>
      <p:cxnSp>
        <p:nvCxnSpPr>
          <p:cNvPr id="36" name="Straight Arrow Connector 35">
            <a:extLst>
              <a:ext uri="{FF2B5EF4-FFF2-40B4-BE49-F238E27FC236}">
                <a16:creationId xmlns:a16="http://schemas.microsoft.com/office/drawing/2014/main" id="{AC6A0D4E-D3FC-FE45-AFBF-2B3AFFB9F019}"/>
              </a:ext>
            </a:extLst>
          </p:cNvPr>
          <p:cNvCxnSpPr>
            <a:cxnSpLocks/>
            <a:stCxn id="28" idx="0"/>
            <a:endCxn id="29" idx="2"/>
          </p:cNvCxnSpPr>
          <p:nvPr/>
        </p:nvCxnSpPr>
        <p:spPr>
          <a:xfrm flipV="1">
            <a:off x="6301806"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543E1855-1B7E-D741-9D04-5509A3842BC8}"/>
              </a:ext>
            </a:extLst>
          </p:cNvPr>
          <p:cNvSpPr/>
          <p:nvPr/>
        </p:nvSpPr>
        <p:spPr>
          <a:xfrm>
            <a:off x="4067852" y="4342084"/>
            <a:ext cx="1398736"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Enrollment</a:t>
            </a:r>
          </a:p>
        </p:txBody>
      </p:sp>
      <p:sp>
        <p:nvSpPr>
          <p:cNvPr id="38" name="Rounded Rectangle 37">
            <a:extLst>
              <a:ext uri="{FF2B5EF4-FFF2-40B4-BE49-F238E27FC236}">
                <a16:creationId xmlns:a16="http://schemas.microsoft.com/office/drawing/2014/main" id="{8418F0A7-FAFA-8E44-A321-488A4EF46D3F}"/>
              </a:ext>
            </a:extLst>
          </p:cNvPr>
          <p:cNvSpPr/>
          <p:nvPr/>
        </p:nvSpPr>
        <p:spPr>
          <a:xfrm>
            <a:off x="4067851" y="2642610"/>
            <a:ext cx="1398736"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Enrollment</a:t>
            </a:r>
          </a:p>
        </p:txBody>
      </p:sp>
      <p:cxnSp>
        <p:nvCxnSpPr>
          <p:cNvPr id="39" name="Straight Arrow Connector 38">
            <a:extLst>
              <a:ext uri="{FF2B5EF4-FFF2-40B4-BE49-F238E27FC236}">
                <a16:creationId xmlns:a16="http://schemas.microsoft.com/office/drawing/2014/main" id="{BB306988-2369-B64F-8146-82B8811FFEA5}"/>
              </a:ext>
            </a:extLst>
          </p:cNvPr>
          <p:cNvCxnSpPr>
            <a:cxnSpLocks/>
            <a:stCxn id="37" idx="0"/>
            <a:endCxn id="38" idx="2"/>
          </p:cNvCxnSpPr>
          <p:nvPr/>
        </p:nvCxnSpPr>
        <p:spPr>
          <a:xfrm flipH="1" flipV="1">
            <a:off x="4767220" y="3362276"/>
            <a:ext cx="1"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458B7A-6610-B848-BBBB-74C9F775DE56}"/>
              </a:ext>
            </a:extLst>
          </p:cNvPr>
          <p:cNvCxnSpPr>
            <a:cxnSpLocks/>
          </p:cNvCxnSpPr>
          <p:nvPr/>
        </p:nvCxnSpPr>
        <p:spPr>
          <a:xfrm flipV="1">
            <a:off x="3301271" y="3362278"/>
            <a:ext cx="1049498" cy="979807"/>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5CA066-4914-374D-A4EB-4558713690B6}"/>
              </a:ext>
            </a:extLst>
          </p:cNvPr>
          <p:cNvCxnSpPr>
            <a:cxnSpLocks/>
          </p:cNvCxnSpPr>
          <p:nvPr/>
        </p:nvCxnSpPr>
        <p:spPr>
          <a:xfrm flipH="1" flipV="1">
            <a:off x="5050138" y="3372415"/>
            <a:ext cx="1042571" cy="96966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BF41F02B-9469-6640-9859-4C5BE0FBEAF9}"/>
              </a:ext>
            </a:extLst>
          </p:cNvPr>
          <p:cNvSpPr/>
          <p:nvPr/>
        </p:nvSpPr>
        <p:spPr>
          <a:xfrm>
            <a:off x="7217430"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a:t>
            </a:r>
          </a:p>
        </p:txBody>
      </p:sp>
      <p:sp>
        <p:nvSpPr>
          <p:cNvPr id="43" name="Rounded Rectangle 42">
            <a:extLst>
              <a:ext uri="{FF2B5EF4-FFF2-40B4-BE49-F238E27FC236}">
                <a16:creationId xmlns:a16="http://schemas.microsoft.com/office/drawing/2014/main" id="{CC917D07-C33A-D04C-9501-8159278E7DBD}"/>
              </a:ext>
            </a:extLst>
          </p:cNvPr>
          <p:cNvSpPr/>
          <p:nvPr/>
        </p:nvSpPr>
        <p:spPr>
          <a:xfrm>
            <a:off x="7217430"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 Org</a:t>
            </a:r>
          </a:p>
        </p:txBody>
      </p:sp>
      <p:cxnSp>
        <p:nvCxnSpPr>
          <p:cNvPr id="44" name="Straight Arrow Connector 43">
            <a:extLst>
              <a:ext uri="{FF2B5EF4-FFF2-40B4-BE49-F238E27FC236}">
                <a16:creationId xmlns:a16="http://schemas.microsoft.com/office/drawing/2014/main" id="{6AE450D1-6E23-D74D-9027-265E8A196C60}"/>
              </a:ext>
            </a:extLst>
          </p:cNvPr>
          <p:cNvCxnSpPr>
            <a:cxnSpLocks/>
            <a:stCxn id="42" idx="0"/>
            <a:endCxn id="43" idx="2"/>
          </p:cNvCxnSpPr>
          <p:nvPr/>
        </p:nvCxnSpPr>
        <p:spPr>
          <a:xfrm flipV="1">
            <a:off x="7926698"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7010D852-CF7D-034E-A3AA-7A5B92C616E5}"/>
              </a:ext>
            </a:extLst>
          </p:cNvPr>
          <p:cNvSpPr/>
          <p:nvPr/>
        </p:nvSpPr>
        <p:spPr>
          <a:xfrm>
            <a:off x="8766471"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Courses</a:t>
            </a:r>
          </a:p>
        </p:txBody>
      </p:sp>
      <p:sp>
        <p:nvSpPr>
          <p:cNvPr id="46" name="Rounded Rectangle 45">
            <a:extLst>
              <a:ext uri="{FF2B5EF4-FFF2-40B4-BE49-F238E27FC236}">
                <a16:creationId xmlns:a16="http://schemas.microsoft.com/office/drawing/2014/main" id="{935BC326-B038-7748-A429-7B07409FAD48}"/>
              </a:ext>
            </a:extLst>
          </p:cNvPr>
          <p:cNvSpPr/>
          <p:nvPr/>
        </p:nvSpPr>
        <p:spPr>
          <a:xfrm>
            <a:off x="8766471"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Dept Operation</a:t>
            </a:r>
          </a:p>
        </p:txBody>
      </p:sp>
      <p:cxnSp>
        <p:nvCxnSpPr>
          <p:cNvPr id="47" name="Straight Arrow Connector 46">
            <a:extLst>
              <a:ext uri="{FF2B5EF4-FFF2-40B4-BE49-F238E27FC236}">
                <a16:creationId xmlns:a16="http://schemas.microsoft.com/office/drawing/2014/main" id="{AEA0C0FD-1DC7-8C46-A74B-31DC1B0B75D3}"/>
              </a:ext>
            </a:extLst>
          </p:cNvPr>
          <p:cNvCxnSpPr>
            <a:cxnSpLocks/>
            <a:stCxn id="45" idx="0"/>
            <a:endCxn id="46" idx="2"/>
          </p:cNvCxnSpPr>
          <p:nvPr/>
        </p:nvCxnSpPr>
        <p:spPr>
          <a:xfrm flipV="1">
            <a:off x="9475739"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311803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Issues about File-Based Systems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ontent Placeholder 2">
            <a:extLst>
              <a:ext uri="{FF2B5EF4-FFF2-40B4-BE49-F238E27FC236}">
                <a16:creationId xmlns:a16="http://schemas.microsoft.com/office/drawing/2014/main" id="{A679BB97-BF0A-E343-9333-A2D6EA2BCF81}"/>
              </a:ext>
            </a:extLst>
          </p:cNvPr>
          <p:cNvSpPr>
            <a:spLocks noGrp="1"/>
          </p:cNvSpPr>
          <p:nvPr>
            <p:ph idx="1"/>
          </p:nvPr>
        </p:nvSpPr>
        <p:spPr>
          <a:xfrm>
            <a:off x="2038240" y="5140489"/>
            <a:ext cx="8638803" cy="719566"/>
          </a:xfrm>
        </p:spPr>
        <p:txBody>
          <a:bodyPr>
            <a:normAutofit fontScale="85000" lnSpcReduction="10000"/>
          </a:bodyPr>
          <a:lstStyle/>
          <a:p>
            <a:pPr>
              <a:spcBef>
                <a:spcPts val="0"/>
              </a:spcBef>
              <a:buClr>
                <a:schemeClr val="accent5"/>
              </a:buClr>
            </a:pPr>
            <a:r>
              <a:rPr lang="en-US" sz="1800" dirty="0"/>
              <a:t>Difficulties in sharing data among different applications</a:t>
            </a:r>
          </a:p>
          <a:p>
            <a:pPr>
              <a:spcBef>
                <a:spcPts val="0"/>
              </a:spcBef>
              <a:buClr>
                <a:schemeClr val="accent5"/>
              </a:buClr>
            </a:pPr>
            <a:r>
              <a:rPr lang="en-US" sz="1800" dirty="0"/>
              <a:t>Adding new fields in the file structure will result to recoding of all programs using it even if the program is not going to use it</a:t>
            </a:r>
          </a:p>
        </p:txBody>
      </p:sp>
      <p:sp>
        <p:nvSpPr>
          <p:cNvPr id="24" name="Rounded Rectangle 23">
            <a:extLst>
              <a:ext uri="{FF2B5EF4-FFF2-40B4-BE49-F238E27FC236}">
                <a16:creationId xmlns:a16="http://schemas.microsoft.com/office/drawing/2014/main" id="{A19915D6-E3C8-1549-81BE-711EE29A0EC0}"/>
              </a:ext>
            </a:extLst>
          </p:cNvPr>
          <p:cNvSpPr/>
          <p:nvPr/>
        </p:nvSpPr>
        <p:spPr>
          <a:xfrm>
            <a:off x="2228460" y="4342084"/>
            <a:ext cx="1533164"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a:t>
            </a:r>
          </a:p>
        </p:txBody>
      </p:sp>
      <p:sp>
        <p:nvSpPr>
          <p:cNvPr id="26" name="Rounded Rectangle 25">
            <a:extLst>
              <a:ext uri="{FF2B5EF4-FFF2-40B4-BE49-F238E27FC236}">
                <a16:creationId xmlns:a16="http://schemas.microsoft.com/office/drawing/2014/main" id="{D77D3815-BDE2-074D-ADDC-53375D99C560}"/>
              </a:ext>
            </a:extLst>
          </p:cNvPr>
          <p:cNvSpPr/>
          <p:nvPr/>
        </p:nvSpPr>
        <p:spPr>
          <a:xfrm>
            <a:off x="2022437" y="2642610"/>
            <a:ext cx="1945210"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 Registration</a:t>
            </a:r>
          </a:p>
        </p:txBody>
      </p:sp>
      <p:cxnSp>
        <p:nvCxnSpPr>
          <p:cNvPr id="27" name="Straight Arrow Connector 26">
            <a:extLst>
              <a:ext uri="{FF2B5EF4-FFF2-40B4-BE49-F238E27FC236}">
                <a16:creationId xmlns:a16="http://schemas.microsoft.com/office/drawing/2014/main" id="{B809CE20-5D32-8C47-ACE6-6F9AAD4E8AC9}"/>
              </a:ext>
            </a:extLst>
          </p:cNvPr>
          <p:cNvCxnSpPr>
            <a:cxnSpLocks/>
            <a:stCxn id="24" idx="0"/>
            <a:endCxn id="26" idx="2"/>
          </p:cNvCxnSpPr>
          <p:nvPr/>
        </p:nvCxnSpPr>
        <p:spPr>
          <a:xfrm flipV="1">
            <a:off x="2995042"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9430D85-E434-584C-8A87-18A9B14959AD}"/>
              </a:ext>
            </a:extLst>
          </p:cNvPr>
          <p:cNvSpPr/>
          <p:nvPr/>
        </p:nvSpPr>
        <p:spPr>
          <a:xfrm>
            <a:off x="5592538"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Courses</a:t>
            </a:r>
          </a:p>
        </p:txBody>
      </p:sp>
      <p:sp>
        <p:nvSpPr>
          <p:cNvPr id="29" name="Rounded Rectangle 28">
            <a:extLst>
              <a:ext uri="{FF2B5EF4-FFF2-40B4-BE49-F238E27FC236}">
                <a16:creationId xmlns:a16="http://schemas.microsoft.com/office/drawing/2014/main" id="{7D34839E-8DEB-A64B-A8AF-C194A1E18CF3}"/>
              </a:ext>
            </a:extLst>
          </p:cNvPr>
          <p:cNvSpPr/>
          <p:nvPr/>
        </p:nvSpPr>
        <p:spPr>
          <a:xfrm>
            <a:off x="5592538"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Course Profile</a:t>
            </a:r>
          </a:p>
        </p:txBody>
      </p:sp>
      <p:cxnSp>
        <p:nvCxnSpPr>
          <p:cNvPr id="36" name="Straight Arrow Connector 35">
            <a:extLst>
              <a:ext uri="{FF2B5EF4-FFF2-40B4-BE49-F238E27FC236}">
                <a16:creationId xmlns:a16="http://schemas.microsoft.com/office/drawing/2014/main" id="{AC6A0D4E-D3FC-FE45-AFBF-2B3AFFB9F019}"/>
              </a:ext>
            </a:extLst>
          </p:cNvPr>
          <p:cNvCxnSpPr>
            <a:cxnSpLocks/>
            <a:stCxn id="28" idx="0"/>
            <a:endCxn id="29" idx="2"/>
          </p:cNvCxnSpPr>
          <p:nvPr/>
        </p:nvCxnSpPr>
        <p:spPr>
          <a:xfrm flipV="1">
            <a:off x="6301806"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543E1855-1B7E-D741-9D04-5509A3842BC8}"/>
              </a:ext>
            </a:extLst>
          </p:cNvPr>
          <p:cNvSpPr/>
          <p:nvPr/>
        </p:nvSpPr>
        <p:spPr>
          <a:xfrm>
            <a:off x="4067852" y="4342084"/>
            <a:ext cx="1398736"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Enrollment</a:t>
            </a:r>
          </a:p>
        </p:txBody>
      </p:sp>
      <p:sp>
        <p:nvSpPr>
          <p:cNvPr id="38" name="Rounded Rectangle 37">
            <a:extLst>
              <a:ext uri="{FF2B5EF4-FFF2-40B4-BE49-F238E27FC236}">
                <a16:creationId xmlns:a16="http://schemas.microsoft.com/office/drawing/2014/main" id="{8418F0A7-FAFA-8E44-A321-488A4EF46D3F}"/>
              </a:ext>
            </a:extLst>
          </p:cNvPr>
          <p:cNvSpPr/>
          <p:nvPr/>
        </p:nvSpPr>
        <p:spPr>
          <a:xfrm>
            <a:off x="4067851" y="2642610"/>
            <a:ext cx="1398736"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Enrollment</a:t>
            </a:r>
          </a:p>
        </p:txBody>
      </p:sp>
      <p:cxnSp>
        <p:nvCxnSpPr>
          <p:cNvPr id="39" name="Straight Arrow Connector 38">
            <a:extLst>
              <a:ext uri="{FF2B5EF4-FFF2-40B4-BE49-F238E27FC236}">
                <a16:creationId xmlns:a16="http://schemas.microsoft.com/office/drawing/2014/main" id="{BB306988-2369-B64F-8146-82B8811FFEA5}"/>
              </a:ext>
            </a:extLst>
          </p:cNvPr>
          <p:cNvCxnSpPr>
            <a:cxnSpLocks/>
            <a:stCxn id="37" idx="0"/>
            <a:endCxn id="38" idx="2"/>
          </p:cNvCxnSpPr>
          <p:nvPr/>
        </p:nvCxnSpPr>
        <p:spPr>
          <a:xfrm flipH="1" flipV="1">
            <a:off x="4767220" y="3362276"/>
            <a:ext cx="1"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458B7A-6610-B848-BBBB-74C9F775DE56}"/>
              </a:ext>
            </a:extLst>
          </p:cNvPr>
          <p:cNvCxnSpPr>
            <a:cxnSpLocks/>
          </p:cNvCxnSpPr>
          <p:nvPr/>
        </p:nvCxnSpPr>
        <p:spPr>
          <a:xfrm flipV="1">
            <a:off x="3301271" y="3362278"/>
            <a:ext cx="1049498" cy="979807"/>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5CA066-4914-374D-A4EB-4558713690B6}"/>
              </a:ext>
            </a:extLst>
          </p:cNvPr>
          <p:cNvCxnSpPr>
            <a:cxnSpLocks/>
          </p:cNvCxnSpPr>
          <p:nvPr/>
        </p:nvCxnSpPr>
        <p:spPr>
          <a:xfrm flipH="1" flipV="1">
            <a:off x="5050138" y="3372415"/>
            <a:ext cx="1042571" cy="96966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BF41F02B-9469-6640-9859-4C5BE0FBEAF9}"/>
              </a:ext>
            </a:extLst>
          </p:cNvPr>
          <p:cNvSpPr/>
          <p:nvPr/>
        </p:nvSpPr>
        <p:spPr>
          <a:xfrm>
            <a:off x="7217430"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a:t>
            </a:r>
          </a:p>
        </p:txBody>
      </p:sp>
      <p:sp>
        <p:nvSpPr>
          <p:cNvPr id="43" name="Rounded Rectangle 42">
            <a:extLst>
              <a:ext uri="{FF2B5EF4-FFF2-40B4-BE49-F238E27FC236}">
                <a16:creationId xmlns:a16="http://schemas.microsoft.com/office/drawing/2014/main" id="{CC917D07-C33A-D04C-9501-8159278E7DBD}"/>
              </a:ext>
            </a:extLst>
          </p:cNvPr>
          <p:cNvSpPr/>
          <p:nvPr/>
        </p:nvSpPr>
        <p:spPr>
          <a:xfrm>
            <a:off x="7217430"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 Org</a:t>
            </a:r>
          </a:p>
        </p:txBody>
      </p:sp>
      <p:cxnSp>
        <p:nvCxnSpPr>
          <p:cNvPr id="44" name="Straight Arrow Connector 43">
            <a:extLst>
              <a:ext uri="{FF2B5EF4-FFF2-40B4-BE49-F238E27FC236}">
                <a16:creationId xmlns:a16="http://schemas.microsoft.com/office/drawing/2014/main" id="{6AE450D1-6E23-D74D-9027-265E8A196C60}"/>
              </a:ext>
            </a:extLst>
          </p:cNvPr>
          <p:cNvCxnSpPr>
            <a:cxnSpLocks/>
            <a:stCxn id="42" idx="0"/>
            <a:endCxn id="43" idx="2"/>
          </p:cNvCxnSpPr>
          <p:nvPr/>
        </p:nvCxnSpPr>
        <p:spPr>
          <a:xfrm flipV="1">
            <a:off x="7926698"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7010D852-CF7D-034E-A3AA-7A5B92C616E5}"/>
              </a:ext>
            </a:extLst>
          </p:cNvPr>
          <p:cNvSpPr/>
          <p:nvPr/>
        </p:nvSpPr>
        <p:spPr>
          <a:xfrm>
            <a:off x="8766471"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Courses</a:t>
            </a:r>
          </a:p>
        </p:txBody>
      </p:sp>
      <p:sp>
        <p:nvSpPr>
          <p:cNvPr id="46" name="Rounded Rectangle 45">
            <a:extLst>
              <a:ext uri="{FF2B5EF4-FFF2-40B4-BE49-F238E27FC236}">
                <a16:creationId xmlns:a16="http://schemas.microsoft.com/office/drawing/2014/main" id="{935BC326-B038-7748-A429-7B07409FAD48}"/>
              </a:ext>
            </a:extLst>
          </p:cNvPr>
          <p:cNvSpPr/>
          <p:nvPr/>
        </p:nvSpPr>
        <p:spPr>
          <a:xfrm>
            <a:off x="8766471"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Dept Operation</a:t>
            </a:r>
          </a:p>
        </p:txBody>
      </p:sp>
      <p:cxnSp>
        <p:nvCxnSpPr>
          <p:cNvPr id="47" name="Straight Arrow Connector 46">
            <a:extLst>
              <a:ext uri="{FF2B5EF4-FFF2-40B4-BE49-F238E27FC236}">
                <a16:creationId xmlns:a16="http://schemas.microsoft.com/office/drawing/2014/main" id="{AEA0C0FD-1DC7-8C46-A74B-31DC1B0B75D3}"/>
              </a:ext>
            </a:extLst>
          </p:cNvPr>
          <p:cNvCxnSpPr>
            <a:cxnSpLocks/>
            <a:stCxn id="45" idx="0"/>
            <a:endCxn id="46" idx="2"/>
          </p:cNvCxnSpPr>
          <p:nvPr/>
        </p:nvCxnSpPr>
        <p:spPr>
          <a:xfrm flipV="1">
            <a:off x="9475739"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70237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Database Systems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ounded Rectangle 47">
            <a:extLst>
              <a:ext uri="{FF2B5EF4-FFF2-40B4-BE49-F238E27FC236}">
                <a16:creationId xmlns:a16="http://schemas.microsoft.com/office/drawing/2014/main" id="{3560ACF9-D3CE-C341-84C5-5B65F7A0FAD6}"/>
              </a:ext>
            </a:extLst>
          </p:cNvPr>
          <p:cNvSpPr/>
          <p:nvPr/>
        </p:nvSpPr>
        <p:spPr>
          <a:xfrm>
            <a:off x="2022443" y="4011003"/>
            <a:ext cx="8162565" cy="3726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DBMS</a:t>
            </a:r>
          </a:p>
        </p:txBody>
      </p:sp>
      <p:sp>
        <p:nvSpPr>
          <p:cNvPr id="49" name="Rounded Rectangle 48">
            <a:extLst>
              <a:ext uri="{FF2B5EF4-FFF2-40B4-BE49-F238E27FC236}">
                <a16:creationId xmlns:a16="http://schemas.microsoft.com/office/drawing/2014/main" id="{EEBC31E9-44A0-0941-BD6C-800887642F51}"/>
              </a:ext>
            </a:extLst>
          </p:cNvPr>
          <p:cNvSpPr/>
          <p:nvPr/>
        </p:nvSpPr>
        <p:spPr>
          <a:xfrm>
            <a:off x="2022437" y="2631318"/>
            <a:ext cx="1945210"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 Registration</a:t>
            </a:r>
          </a:p>
        </p:txBody>
      </p:sp>
      <p:cxnSp>
        <p:nvCxnSpPr>
          <p:cNvPr id="50" name="Straight Arrow Connector 49">
            <a:extLst>
              <a:ext uri="{FF2B5EF4-FFF2-40B4-BE49-F238E27FC236}">
                <a16:creationId xmlns:a16="http://schemas.microsoft.com/office/drawing/2014/main" id="{3F666ED9-B166-5640-ACE5-6CAF02CEA569}"/>
              </a:ext>
            </a:extLst>
          </p:cNvPr>
          <p:cNvCxnSpPr>
            <a:cxnSpLocks/>
            <a:endCxn id="49" idx="2"/>
          </p:cNvCxnSpPr>
          <p:nvPr/>
        </p:nvCxnSpPr>
        <p:spPr>
          <a:xfrm flipV="1">
            <a:off x="2995042" y="3350984"/>
            <a:ext cx="0" cy="66001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1F3A8217-C088-9D46-8A31-D4BB44A5BB54}"/>
              </a:ext>
            </a:extLst>
          </p:cNvPr>
          <p:cNvSpPr/>
          <p:nvPr/>
        </p:nvSpPr>
        <p:spPr>
          <a:xfrm>
            <a:off x="5592538" y="2631318"/>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Course Profile</a:t>
            </a:r>
          </a:p>
        </p:txBody>
      </p:sp>
      <p:cxnSp>
        <p:nvCxnSpPr>
          <p:cNvPr id="52" name="Straight Arrow Connector 51">
            <a:extLst>
              <a:ext uri="{FF2B5EF4-FFF2-40B4-BE49-F238E27FC236}">
                <a16:creationId xmlns:a16="http://schemas.microsoft.com/office/drawing/2014/main" id="{E540EC54-52A3-B54E-AFBD-11C406FBADB6}"/>
              </a:ext>
            </a:extLst>
          </p:cNvPr>
          <p:cNvCxnSpPr>
            <a:cxnSpLocks/>
            <a:endCxn id="51" idx="2"/>
          </p:cNvCxnSpPr>
          <p:nvPr/>
        </p:nvCxnSpPr>
        <p:spPr>
          <a:xfrm flipV="1">
            <a:off x="6301806" y="3350984"/>
            <a:ext cx="0" cy="67355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AFDA6821-C2B5-D14C-92B3-3DC15AE2BD62}"/>
              </a:ext>
            </a:extLst>
          </p:cNvPr>
          <p:cNvSpPr/>
          <p:nvPr/>
        </p:nvSpPr>
        <p:spPr>
          <a:xfrm>
            <a:off x="4067851" y="2631318"/>
            <a:ext cx="1398736"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Enrollment</a:t>
            </a:r>
          </a:p>
        </p:txBody>
      </p:sp>
      <p:cxnSp>
        <p:nvCxnSpPr>
          <p:cNvPr id="54" name="Straight Arrow Connector 53">
            <a:extLst>
              <a:ext uri="{FF2B5EF4-FFF2-40B4-BE49-F238E27FC236}">
                <a16:creationId xmlns:a16="http://schemas.microsoft.com/office/drawing/2014/main" id="{EECFB526-06D5-054F-A0E1-E6D60CC95B31}"/>
              </a:ext>
            </a:extLst>
          </p:cNvPr>
          <p:cNvCxnSpPr>
            <a:cxnSpLocks/>
            <a:endCxn id="53" idx="2"/>
          </p:cNvCxnSpPr>
          <p:nvPr/>
        </p:nvCxnSpPr>
        <p:spPr>
          <a:xfrm flipH="1" flipV="1">
            <a:off x="4767220" y="3350984"/>
            <a:ext cx="11563" cy="67355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FAC81B22-27D5-9140-8BE4-055E37D6CFE2}"/>
              </a:ext>
            </a:extLst>
          </p:cNvPr>
          <p:cNvSpPr/>
          <p:nvPr/>
        </p:nvSpPr>
        <p:spPr>
          <a:xfrm>
            <a:off x="7217430" y="2631318"/>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 Org</a:t>
            </a:r>
          </a:p>
        </p:txBody>
      </p:sp>
      <p:cxnSp>
        <p:nvCxnSpPr>
          <p:cNvPr id="56" name="Straight Arrow Connector 55">
            <a:extLst>
              <a:ext uri="{FF2B5EF4-FFF2-40B4-BE49-F238E27FC236}">
                <a16:creationId xmlns:a16="http://schemas.microsoft.com/office/drawing/2014/main" id="{EA16560A-BBD3-F146-A16C-3BF526C627AE}"/>
              </a:ext>
            </a:extLst>
          </p:cNvPr>
          <p:cNvCxnSpPr>
            <a:cxnSpLocks/>
            <a:endCxn id="55" idx="2"/>
          </p:cNvCxnSpPr>
          <p:nvPr/>
        </p:nvCxnSpPr>
        <p:spPr>
          <a:xfrm flipV="1">
            <a:off x="7926698" y="3350984"/>
            <a:ext cx="0" cy="67355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01F32E3B-0835-8542-8885-833A6896D007}"/>
              </a:ext>
            </a:extLst>
          </p:cNvPr>
          <p:cNvSpPr/>
          <p:nvPr/>
        </p:nvSpPr>
        <p:spPr>
          <a:xfrm>
            <a:off x="8766471" y="2631318"/>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Application Software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Dept Operation</a:t>
            </a:r>
          </a:p>
        </p:txBody>
      </p:sp>
      <p:cxnSp>
        <p:nvCxnSpPr>
          <p:cNvPr id="58" name="Straight Arrow Connector 57">
            <a:extLst>
              <a:ext uri="{FF2B5EF4-FFF2-40B4-BE49-F238E27FC236}">
                <a16:creationId xmlns:a16="http://schemas.microsoft.com/office/drawing/2014/main" id="{969D3BF9-7FA8-AE42-8FF7-30A796331C8C}"/>
              </a:ext>
            </a:extLst>
          </p:cNvPr>
          <p:cNvCxnSpPr>
            <a:cxnSpLocks/>
            <a:endCxn id="57" idx="2"/>
          </p:cNvCxnSpPr>
          <p:nvPr/>
        </p:nvCxnSpPr>
        <p:spPr>
          <a:xfrm flipV="1">
            <a:off x="9475739" y="3350984"/>
            <a:ext cx="0" cy="66001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7C8AE59B-B5AF-0649-8C8E-878FB1D93BAE}"/>
              </a:ext>
            </a:extLst>
          </p:cNvPr>
          <p:cNvSpPr/>
          <p:nvPr/>
        </p:nvSpPr>
        <p:spPr>
          <a:xfrm>
            <a:off x="2022443" y="4463153"/>
            <a:ext cx="8162565" cy="14536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Database</a:t>
            </a:r>
          </a:p>
        </p:txBody>
      </p:sp>
      <p:sp>
        <p:nvSpPr>
          <p:cNvPr id="60" name="Rounded Rectangle 59">
            <a:extLst>
              <a:ext uri="{FF2B5EF4-FFF2-40B4-BE49-F238E27FC236}">
                <a16:creationId xmlns:a16="http://schemas.microsoft.com/office/drawing/2014/main" id="{277AA93E-FC5A-4F49-B3D2-07FE8A3B5585}"/>
              </a:ext>
            </a:extLst>
          </p:cNvPr>
          <p:cNvSpPr/>
          <p:nvPr/>
        </p:nvSpPr>
        <p:spPr>
          <a:xfrm>
            <a:off x="6905941" y="4959061"/>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Courses</a:t>
            </a:r>
          </a:p>
        </p:txBody>
      </p:sp>
      <p:sp>
        <p:nvSpPr>
          <p:cNvPr id="61" name="Rounded Rectangle 60">
            <a:extLst>
              <a:ext uri="{FF2B5EF4-FFF2-40B4-BE49-F238E27FC236}">
                <a16:creationId xmlns:a16="http://schemas.microsoft.com/office/drawing/2014/main" id="{8076D8CC-0596-7441-844F-CF8890E70047}"/>
              </a:ext>
            </a:extLst>
          </p:cNvPr>
          <p:cNvSpPr/>
          <p:nvPr/>
        </p:nvSpPr>
        <p:spPr>
          <a:xfrm>
            <a:off x="5380827" y="4959061"/>
            <a:ext cx="1398736"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Enrollment</a:t>
            </a:r>
          </a:p>
        </p:txBody>
      </p:sp>
      <p:sp>
        <p:nvSpPr>
          <p:cNvPr id="62" name="Rounded Rectangle 61">
            <a:extLst>
              <a:ext uri="{FF2B5EF4-FFF2-40B4-BE49-F238E27FC236}">
                <a16:creationId xmlns:a16="http://schemas.microsoft.com/office/drawing/2014/main" id="{B7C5560A-4F2A-994B-88FC-408A2E8C2A1A}"/>
              </a:ext>
            </a:extLst>
          </p:cNvPr>
          <p:cNvSpPr/>
          <p:nvPr/>
        </p:nvSpPr>
        <p:spPr>
          <a:xfrm>
            <a:off x="3721286" y="4959061"/>
            <a:ext cx="1533164"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venir Light" panose="020B0402020203020204" pitchFamily="34" charset="77"/>
                <a:ea typeface="+mn-ea"/>
                <a:cs typeface="+mn-cs"/>
              </a:rPr>
              <a:t>Student</a:t>
            </a:r>
          </a:p>
        </p:txBody>
      </p:sp>
    </p:spTree>
    <p:custDataLst>
      <p:tags r:id="rId1"/>
    </p:custDataLst>
    <p:extLst>
      <p:ext uri="{BB962C8B-B14F-4D97-AF65-F5344CB8AC3E}">
        <p14:creationId xmlns:p14="http://schemas.microsoft.com/office/powerpoint/2010/main" val="3686741947"/>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Data Processing</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aphicFrame>
        <p:nvGraphicFramePr>
          <p:cNvPr id="12" name="Diagram 11">
            <a:extLst>
              <a:ext uri="{FF2B5EF4-FFF2-40B4-BE49-F238E27FC236}">
                <a16:creationId xmlns:a16="http://schemas.microsoft.com/office/drawing/2014/main" id="{901818E9-58DC-D946-8370-6BBFF57DA045}"/>
              </a:ext>
            </a:extLst>
          </p:cNvPr>
          <p:cNvGraphicFramePr/>
          <p:nvPr/>
        </p:nvGraphicFramePr>
        <p:xfrm>
          <a:off x="1841951" y="2541955"/>
          <a:ext cx="8508098" cy="32873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7" name="Group 16">
            <a:extLst>
              <a:ext uri="{FF2B5EF4-FFF2-40B4-BE49-F238E27FC236}">
                <a16:creationId xmlns:a16="http://schemas.microsoft.com/office/drawing/2014/main" id="{997CE9C7-BACB-694A-B26A-9496824F327C}"/>
              </a:ext>
            </a:extLst>
          </p:cNvPr>
          <p:cNvGrpSpPr/>
          <p:nvPr/>
        </p:nvGrpSpPr>
        <p:grpSpPr>
          <a:xfrm>
            <a:off x="-176022" y="5785767"/>
            <a:ext cx="4036613" cy="1000647"/>
            <a:chOff x="-176022" y="5785767"/>
            <a:chExt cx="4036613" cy="1000647"/>
          </a:xfrm>
        </p:grpSpPr>
        <p:sp>
          <p:nvSpPr>
            <p:cNvPr id="18" name="Rounded Rectangle 17">
              <a:extLst>
                <a:ext uri="{FF2B5EF4-FFF2-40B4-BE49-F238E27FC236}">
                  <a16:creationId xmlns:a16="http://schemas.microsoft.com/office/drawing/2014/main" id="{B110AD50-2F18-9A47-9886-E379DCE17B85}"/>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20" name="TextBox 19">
              <a:extLst>
                <a:ext uri="{FF2B5EF4-FFF2-40B4-BE49-F238E27FC236}">
                  <a16:creationId xmlns:a16="http://schemas.microsoft.com/office/drawing/2014/main" id="{04FA2B83-341B-2B47-AEC1-39F7943FCE34}"/>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22" name="Oval 21">
              <a:extLst>
                <a:ext uri="{FF2B5EF4-FFF2-40B4-BE49-F238E27FC236}">
                  <a16:creationId xmlns:a16="http://schemas.microsoft.com/office/drawing/2014/main" id="{EAB5B850-9836-7E4B-B353-E3070E3AA69A}"/>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Rectangle 23">
              <a:extLst>
                <a:ext uri="{FF2B5EF4-FFF2-40B4-BE49-F238E27FC236}">
                  <a16:creationId xmlns:a16="http://schemas.microsoft.com/office/drawing/2014/main" id="{162E325D-3C59-2340-920E-33F98D41AFDE}"/>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6" name="Picture 2">
              <a:extLst>
                <a:ext uri="{FF2B5EF4-FFF2-40B4-BE49-F238E27FC236}">
                  <a16:creationId xmlns:a16="http://schemas.microsoft.com/office/drawing/2014/main" id="{0B4C24BC-9770-D048-8C95-50068A83D0EB}"/>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28161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2">
                                            <p:graphicEl>
                                              <a:dgm id="{2FC7B47A-5DD3-9D45-B0D7-763E4D67D605}"/>
                                            </p:graphicEl>
                                          </p:spTgt>
                                        </p:tgtEl>
                                        <p:attrNameLst>
                                          <p:attrName>style.visibility</p:attrName>
                                        </p:attrNameLst>
                                      </p:cBhvr>
                                      <p:to>
                                        <p:strVal val="visible"/>
                                      </p:to>
                                    </p:set>
                                    <p:anim calcmode="lin" valueType="num">
                                      <p:cBhvr additive="base">
                                        <p:cTn id="7" dur="500"/>
                                        <p:tgtEl>
                                          <p:spTgt spid="12">
                                            <p:graphicEl>
                                              <a:dgm id="{2FC7B47A-5DD3-9D45-B0D7-763E4D67D605}"/>
                                            </p:graphicEl>
                                          </p:spTgt>
                                        </p:tgtEl>
                                        <p:attrNameLst>
                                          <p:attrName>ppt_y</p:attrName>
                                        </p:attrNameLst>
                                      </p:cBhvr>
                                      <p:tavLst>
                                        <p:tav tm="0">
                                          <p:val>
                                            <p:strVal val="#ppt_y-#ppt_h*1.125000"/>
                                          </p:val>
                                        </p:tav>
                                        <p:tav tm="100000">
                                          <p:val>
                                            <p:strVal val="#ppt_y"/>
                                          </p:val>
                                        </p:tav>
                                      </p:tavLst>
                                    </p:anim>
                                    <p:animEffect transition="in" filter="wipe(down)">
                                      <p:cBhvr>
                                        <p:cTn id="8" dur="500"/>
                                        <p:tgtEl>
                                          <p:spTgt spid="12">
                                            <p:graphicEl>
                                              <a:dgm id="{2FC7B47A-5DD3-9D45-B0D7-763E4D67D605}"/>
                                            </p:graphic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2">
                                            <p:graphicEl>
                                              <a:dgm id="{C51F531F-B881-8A42-BDBC-6D1F2214ABF3}"/>
                                            </p:graphicEl>
                                          </p:spTgt>
                                        </p:tgtEl>
                                        <p:attrNameLst>
                                          <p:attrName>style.visibility</p:attrName>
                                        </p:attrNameLst>
                                      </p:cBhvr>
                                      <p:to>
                                        <p:strVal val="visible"/>
                                      </p:to>
                                    </p:set>
                                    <p:anim calcmode="lin" valueType="num">
                                      <p:cBhvr additive="base">
                                        <p:cTn id="13" dur="500"/>
                                        <p:tgtEl>
                                          <p:spTgt spid="12">
                                            <p:graphicEl>
                                              <a:dgm id="{C51F531F-B881-8A42-BDBC-6D1F2214ABF3}"/>
                                            </p:graphicEl>
                                          </p:spTgt>
                                        </p:tgtEl>
                                        <p:attrNameLst>
                                          <p:attrName>ppt_y</p:attrName>
                                        </p:attrNameLst>
                                      </p:cBhvr>
                                      <p:tavLst>
                                        <p:tav tm="0">
                                          <p:val>
                                            <p:strVal val="#ppt_y-#ppt_h*1.125000"/>
                                          </p:val>
                                        </p:tav>
                                        <p:tav tm="100000">
                                          <p:val>
                                            <p:strVal val="#ppt_y"/>
                                          </p:val>
                                        </p:tav>
                                      </p:tavLst>
                                    </p:anim>
                                    <p:animEffect transition="in" filter="wipe(down)">
                                      <p:cBhvr>
                                        <p:cTn id="14" dur="500"/>
                                        <p:tgtEl>
                                          <p:spTgt spid="12">
                                            <p:graphicEl>
                                              <a:dgm id="{C51F531F-B881-8A42-BDBC-6D1F2214ABF3}"/>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12">
                                            <p:graphicEl>
                                              <a:dgm id="{03846702-6C64-0347-929B-1E1C6CCC2E76}"/>
                                            </p:graphicEl>
                                          </p:spTgt>
                                        </p:tgtEl>
                                        <p:attrNameLst>
                                          <p:attrName>style.visibility</p:attrName>
                                        </p:attrNameLst>
                                      </p:cBhvr>
                                      <p:to>
                                        <p:strVal val="visible"/>
                                      </p:to>
                                    </p:set>
                                    <p:anim calcmode="lin" valueType="num">
                                      <p:cBhvr additive="base">
                                        <p:cTn id="19" dur="500"/>
                                        <p:tgtEl>
                                          <p:spTgt spid="12">
                                            <p:graphicEl>
                                              <a:dgm id="{03846702-6C64-0347-929B-1E1C6CCC2E76}"/>
                                            </p:graphicEl>
                                          </p:spTgt>
                                        </p:tgtEl>
                                        <p:attrNameLst>
                                          <p:attrName>ppt_y</p:attrName>
                                        </p:attrNameLst>
                                      </p:cBhvr>
                                      <p:tavLst>
                                        <p:tav tm="0">
                                          <p:val>
                                            <p:strVal val="#ppt_y-#ppt_h*1.125000"/>
                                          </p:val>
                                        </p:tav>
                                        <p:tav tm="100000">
                                          <p:val>
                                            <p:strVal val="#ppt_y"/>
                                          </p:val>
                                        </p:tav>
                                      </p:tavLst>
                                    </p:anim>
                                    <p:animEffect transition="in" filter="wipe(down)">
                                      <p:cBhvr>
                                        <p:cTn id="20" dur="500"/>
                                        <p:tgtEl>
                                          <p:spTgt spid="12">
                                            <p:graphicEl>
                                              <a:dgm id="{03846702-6C64-0347-929B-1E1C6CCC2E76}"/>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12">
                                            <p:graphicEl>
                                              <a:dgm id="{BE853FBF-22CD-4344-B3E4-8DCF4ACC8D7C}"/>
                                            </p:graphicEl>
                                          </p:spTgt>
                                        </p:tgtEl>
                                        <p:attrNameLst>
                                          <p:attrName>style.visibility</p:attrName>
                                        </p:attrNameLst>
                                      </p:cBhvr>
                                      <p:to>
                                        <p:strVal val="visible"/>
                                      </p:to>
                                    </p:set>
                                    <p:anim calcmode="lin" valueType="num">
                                      <p:cBhvr additive="base">
                                        <p:cTn id="25" dur="500"/>
                                        <p:tgtEl>
                                          <p:spTgt spid="12">
                                            <p:graphicEl>
                                              <a:dgm id="{BE853FBF-22CD-4344-B3E4-8DCF4ACC8D7C}"/>
                                            </p:graphicEl>
                                          </p:spTgt>
                                        </p:tgtEl>
                                        <p:attrNameLst>
                                          <p:attrName>ppt_y</p:attrName>
                                        </p:attrNameLst>
                                      </p:cBhvr>
                                      <p:tavLst>
                                        <p:tav tm="0">
                                          <p:val>
                                            <p:strVal val="#ppt_y-#ppt_h*1.125000"/>
                                          </p:val>
                                        </p:tav>
                                        <p:tav tm="100000">
                                          <p:val>
                                            <p:strVal val="#ppt_y"/>
                                          </p:val>
                                        </p:tav>
                                      </p:tavLst>
                                    </p:anim>
                                    <p:animEffect transition="in" filter="wipe(down)">
                                      <p:cBhvr>
                                        <p:cTn id="26" dur="500"/>
                                        <p:tgtEl>
                                          <p:spTgt spid="12">
                                            <p:graphicEl>
                                              <a:dgm id="{BE853FBF-22CD-4344-B3E4-8DCF4ACC8D7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lvl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F21B5EDC-5485-4264-891C-5B291E539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Freeform 36">
            <a:extLst>
              <a:ext uri="{FF2B5EF4-FFF2-40B4-BE49-F238E27FC236}">
                <a16:creationId xmlns:a16="http://schemas.microsoft.com/office/drawing/2014/main" id="{E7ADA758-6D6A-4E4E-88F7-1B5038A0E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515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accent1">
              <a:alpha val="8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4" name="Freeform: Shape 23">
            <a:extLst>
              <a:ext uri="{FF2B5EF4-FFF2-40B4-BE49-F238E27FC236}">
                <a16:creationId xmlns:a16="http://schemas.microsoft.com/office/drawing/2014/main" id="{96D7C53C-B0E3-427C-B58C-BBF279079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58" y="-68957"/>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solidFill>
            <a:schemeClr val="tx1"/>
          </a:solidFill>
          <a:ln>
            <a:noFill/>
          </a:ln>
        </p:spPr>
        <p:txBody>
          <a:bodyPr/>
          <a:lstStyle/>
          <a:p>
            <a:endParaRPr lang="en-US"/>
          </a:p>
        </p:txBody>
      </p:sp>
      <p:sp>
        <p:nvSpPr>
          <p:cNvPr id="3" name="Text Placeholder 2">
            <a:extLst>
              <a:ext uri="{FF2B5EF4-FFF2-40B4-BE49-F238E27FC236}">
                <a16:creationId xmlns:a16="http://schemas.microsoft.com/office/drawing/2014/main" id="{B4EB64E9-DCA5-E741-84EA-58D04C4E1C07}"/>
              </a:ext>
            </a:extLst>
          </p:cNvPr>
          <p:cNvSpPr>
            <a:spLocks noGrp="1"/>
          </p:cNvSpPr>
          <p:nvPr>
            <p:ph type="body" idx="1"/>
          </p:nvPr>
        </p:nvSpPr>
        <p:spPr>
          <a:xfrm>
            <a:off x="7282071" y="1248696"/>
            <a:ext cx="4208206" cy="4360606"/>
          </a:xfrm>
        </p:spPr>
        <p:txBody>
          <a:bodyPr vert="horz" lIns="91440" tIns="45720" rIns="91440" bIns="45720" rtlCol="0" anchor="ctr">
            <a:normAutofit/>
          </a:bodyPr>
          <a:lstStyle/>
          <a:p>
            <a:r>
              <a:rPr lang="en-US" sz="2400" cap="none" dirty="0">
                <a:solidFill>
                  <a:schemeClr val="tx1"/>
                </a:solidFill>
              </a:rPr>
              <a:t>Protect and strengthen us on all our ways. We praise you for all you have done and for all the help you have given us.</a:t>
            </a:r>
          </a:p>
          <a:p>
            <a:endParaRPr lang="en-US" sz="2400" cap="none" dirty="0">
              <a:solidFill>
                <a:schemeClr val="tx1"/>
              </a:solidFill>
            </a:endParaRPr>
          </a:p>
          <a:p>
            <a:r>
              <a:rPr lang="en-US" sz="2400" cap="none" dirty="0">
                <a:solidFill>
                  <a:schemeClr val="tx1"/>
                </a:solidFill>
              </a:rPr>
              <a:t>AMEN.</a:t>
            </a:r>
            <a:endParaRPr lang="en-US" sz="2400" b="0" i="0" kern="1200" cap="none" dirty="0">
              <a:solidFill>
                <a:schemeClr val="tx1"/>
              </a:solidFill>
            </a:endParaRPr>
          </a:p>
        </p:txBody>
      </p:sp>
      <p:sp>
        <p:nvSpPr>
          <p:cNvPr id="2" name="Title 1">
            <a:extLst>
              <a:ext uri="{FF2B5EF4-FFF2-40B4-BE49-F238E27FC236}">
                <a16:creationId xmlns:a16="http://schemas.microsoft.com/office/drawing/2014/main" id="{55E0985D-E5D7-F14F-BFF3-9172A24CC78A}"/>
              </a:ext>
            </a:extLst>
          </p:cNvPr>
          <p:cNvSpPr>
            <a:spLocks noGrp="1"/>
          </p:cNvSpPr>
          <p:nvPr>
            <p:ph type="title"/>
          </p:nvPr>
        </p:nvSpPr>
        <p:spPr>
          <a:xfrm>
            <a:off x="737419" y="1248696"/>
            <a:ext cx="5621584" cy="4360606"/>
          </a:xfrm>
        </p:spPr>
        <p:txBody>
          <a:bodyPr vert="horz" lIns="91440" tIns="45720" rIns="91440" bIns="45720" rtlCol="0" anchor="ctr">
            <a:normAutofit/>
          </a:bodyPr>
          <a:lstStyle/>
          <a:p>
            <a:r>
              <a:rPr lang="en-US" sz="6600" kern="1200" dirty="0">
                <a:solidFill>
                  <a:schemeClr val="bg1"/>
                </a:solidFill>
              </a:rPr>
              <a:t>Opening Prayer</a:t>
            </a:r>
          </a:p>
        </p:txBody>
      </p:sp>
      <p:sp>
        <p:nvSpPr>
          <p:cNvPr id="15" name="Rectangle 14">
            <a:extLst>
              <a:ext uri="{FF2B5EF4-FFF2-40B4-BE49-F238E27FC236}">
                <a16:creationId xmlns:a16="http://schemas.microsoft.com/office/drawing/2014/main" id="{5B8B243F-A187-7A4D-A005-BD3A29501BD4}"/>
              </a:ext>
            </a:extLst>
          </p:cNvPr>
          <p:cNvSpPr/>
          <p:nvPr/>
        </p:nvSpPr>
        <p:spPr>
          <a:xfrm>
            <a:off x="7284050" y="6018470"/>
            <a:ext cx="4285650"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B01513">
                    <a:lumMod val="50000"/>
                  </a:srgbClr>
                </a:solidFill>
                <a:effectLst/>
                <a:uLnTx/>
                <a:uFillTx/>
                <a:latin typeface="Century Gothic" panose="020B0502020202020204"/>
                <a:ea typeface="+mn-ea"/>
                <a:cs typeface="+mn-cs"/>
              </a:rPr>
              <a:t>https://</a:t>
            </a:r>
            <a:r>
              <a:rPr kumimoji="0" lang="en-US" sz="1000" b="0" i="1" u="none" strike="noStrike" kern="1200" cap="none" spc="0" normalizeH="0" baseline="0" noProof="0" dirty="0" err="1">
                <a:ln>
                  <a:noFill/>
                </a:ln>
                <a:solidFill>
                  <a:srgbClr val="B01513">
                    <a:lumMod val="50000"/>
                  </a:srgbClr>
                </a:solidFill>
                <a:effectLst/>
                <a:uLnTx/>
                <a:uFillTx/>
                <a:latin typeface="Century Gothic" panose="020B0502020202020204"/>
                <a:ea typeface="+mn-ea"/>
                <a:cs typeface="+mn-cs"/>
              </a:rPr>
              <a:t>www.plough.com</a:t>
            </a:r>
            <a:r>
              <a:rPr kumimoji="0" lang="en-US" sz="1000" b="0" i="1" u="none" strike="noStrike" kern="1200" cap="none" spc="0" normalizeH="0" baseline="0" noProof="0" dirty="0">
                <a:ln>
                  <a:noFill/>
                </a:ln>
                <a:solidFill>
                  <a:srgbClr val="B01513">
                    <a:lumMod val="50000"/>
                  </a:srgbClr>
                </a:solidFill>
                <a:effectLst/>
                <a:uLnTx/>
                <a:uFillTx/>
                <a:latin typeface="Century Gothic" panose="020B0502020202020204"/>
                <a:ea typeface="+mn-ea"/>
                <a:cs typeface="+mn-cs"/>
              </a:rPr>
              <a:t>/</a:t>
            </a:r>
            <a:r>
              <a:rPr kumimoji="0" lang="en-US" sz="1000" b="0" i="1" u="none" strike="noStrike" kern="1200" cap="none" spc="0" normalizeH="0" baseline="0" noProof="0" dirty="0" err="1">
                <a:ln>
                  <a:noFill/>
                </a:ln>
                <a:solidFill>
                  <a:srgbClr val="B01513">
                    <a:lumMod val="50000"/>
                  </a:srgbClr>
                </a:solidFill>
                <a:effectLst/>
                <a:uLnTx/>
                <a:uFillTx/>
                <a:latin typeface="Century Gothic" panose="020B0502020202020204"/>
                <a:ea typeface="+mn-ea"/>
                <a:cs typeface="+mn-cs"/>
              </a:rPr>
              <a:t>en</a:t>
            </a:r>
            <a:r>
              <a:rPr kumimoji="0" lang="en-US" sz="1000" b="0" i="1" u="none" strike="noStrike" kern="1200" cap="none" spc="0" normalizeH="0" baseline="0" noProof="0" dirty="0">
                <a:ln>
                  <a:noFill/>
                </a:ln>
                <a:solidFill>
                  <a:srgbClr val="B01513">
                    <a:lumMod val="50000"/>
                  </a:srgbClr>
                </a:solidFill>
                <a:effectLst/>
                <a:uLnTx/>
                <a:uFillTx/>
                <a:latin typeface="Century Gothic" panose="020B0502020202020204"/>
                <a:ea typeface="+mn-ea"/>
                <a:cs typeface="+mn-cs"/>
              </a:rPr>
              <a:t>/subscriptions/daily-prayer/may/daily-prayer-for-may-18</a:t>
            </a:r>
          </a:p>
        </p:txBody>
      </p:sp>
    </p:spTree>
    <p:extLst>
      <p:ext uri="{BB962C8B-B14F-4D97-AF65-F5344CB8AC3E}">
        <p14:creationId xmlns:p14="http://schemas.microsoft.com/office/powerpoint/2010/main" val="202527216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69C-F7E1-7946-B59F-BFC6909B9BC7}"/>
              </a:ext>
            </a:extLst>
          </p:cNvPr>
          <p:cNvSpPr>
            <a:spLocks noGrp="1"/>
          </p:cNvSpPr>
          <p:nvPr>
            <p:ph type="title"/>
          </p:nvPr>
        </p:nvSpPr>
        <p:spPr/>
        <p:txBody>
          <a:bodyPr/>
          <a:lstStyle/>
          <a:p>
            <a:r>
              <a:rPr lang="en-US" sz="3200" dirty="0"/>
              <a:t>How do Database Systems Perform </a:t>
            </a:r>
            <a:br>
              <a:rPr lang="en-US" sz="3200" dirty="0"/>
            </a:br>
            <a:r>
              <a:rPr lang="en-US" sz="3200" dirty="0"/>
              <a:t>Data Management?</a:t>
            </a:r>
          </a:p>
        </p:txBody>
      </p:sp>
      <p:cxnSp>
        <p:nvCxnSpPr>
          <p:cNvPr id="4" name="Straight Connector 3">
            <a:extLst>
              <a:ext uri="{FF2B5EF4-FFF2-40B4-BE49-F238E27FC236}">
                <a16:creationId xmlns:a16="http://schemas.microsoft.com/office/drawing/2014/main" id="{E6AF8668-21EF-CD4B-872F-9D4C49EADFBC}"/>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9A08899-4DA1-8E42-82D3-E277784814C0}"/>
              </a:ext>
            </a:extLst>
          </p:cNvPr>
          <p:cNvSpPr/>
          <p:nvPr/>
        </p:nvSpPr>
        <p:spPr>
          <a:xfrm>
            <a:off x="10301467" y="0"/>
            <a:ext cx="1018573" cy="1238488"/>
          </a:xfrm>
          <a:prstGeom prst="rect">
            <a:avLst/>
          </a:prstGeom>
          <a:solidFill>
            <a:srgbClr val="1D51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aphicFrame>
        <p:nvGraphicFramePr>
          <p:cNvPr id="10" name="Google Shape;273;p32">
            <a:extLst>
              <a:ext uri="{FF2B5EF4-FFF2-40B4-BE49-F238E27FC236}">
                <a16:creationId xmlns:a16="http://schemas.microsoft.com/office/drawing/2014/main" id="{6C5E9403-2918-C150-B965-2B403E410563}"/>
              </a:ext>
            </a:extLst>
          </p:cNvPr>
          <p:cNvGraphicFramePr/>
          <p:nvPr>
            <p:extLst>
              <p:ext uri="{D42A27DB-BD31-4B8C-83A1-F6EECF244321}">
                <p14:modId xmlns:p14="http://schemas.microsoft.com/office/powerpoint/2010/main" val="4292584214"/>
              </p:ext>
            </p:extLst>
          </p:nvPr>
        </p:nvGraphicFramePr>
        <p:xfrm>
          <a:off x="646111" y="2228407"/>
          <a:ext cx="10582835" cy="3413700"/>
        </p:xfrm>
        <a:graphic>
          <a:graphicData uri="http://schemas.openxmlformats.org/drawingml/2006/table">
            <a:tbl>
              <a:tblPr>
                <a:noFill/>
              </a:tblPr>
              <a:tblGrid>
                <a:gridCol w="1467565">
                  <a:extLst>
                    <a:ext uri="{9D8B030D-6E8A-4147-A177-3AD203B41FA5}">
                      <a16:colId xmlns:a16="http://schemas.microsoft.com/office/drawing/2014/main" val="20000"/>
                    </a:ext>
                  </a:extLst>
                </a:gridCol>
                <a:gridCol w="1666166">
                  <a:extLst>
                    <a:ext uri="{9D8B030D-6E8A-4147-A177-3AD203B41FA5}">
                      <a16:colId xmlns:a16="http://schemas.microsoft.com/office/drawing/2014/main" val="20001"/>
                    </a:ext>
                  </a:extLst>
                </a:gridCol>
                <a:gridCol w="4249137">
                  <a:extLst>
                    <a:ext uri="{9D8B030D-6E8A-4147-A177-3AD203B41FA5}">
                      <a16:colId xmlns:a16="http://schemas.microsoft.com/office/drawing/2014/main" val="20002"/>
                    </a:ext>
                  </a:extLst>
                </a:gridCol>
                <a:gridCol w="1715928">
                  <a:extLst>
                    <a:ext uri="{9D8B030D-6E8A-4147-A177-3AD203B41FA5}">
                      <a16:colId xmlns:a16="http://schemas.microsoft.com/office/drawing/2014/main" val="20003"/>
                    </a:ext>
                  </a:extLst>
                </a:gridCol>
                <a:gridCol w="1484039">
                  <a:extLst>
                    <a:ext uri="{9D8B030D-6E8A-4147-A177-3AD203B41FA5}">
                      <a16:colId xmlns:a16="http://schemas.microsoft.com/office/drawing/2014/main" val="20004"/>
                    </a:ext>
                  </a:extLst>
                </a:gridCol>
              </a:tblGrid>
              <a:tr h="609575">
                <a:tc>
                  <a:txBody>
                    <a:bodyPr/>
                    <a:lstStyle/>
                    <a:p>
                      <a:pPr marL="0" lvl="0" indent="0" algn="l" rtl="0">
                        <a:spcBef>
                          <a:spcPts val="0"/>
                        </a:spcBef>
                        <a:spcAft>
                          <a:spcPts val="0"/>
                        </a:spcAft>
                        <a:buNone/>
                      </a:pPr>
                      <a:r>
                        <a:rPr lang="en" sz="2000" b="1" dirty="0">
                          <a:solidFill>
                            <a:schemeClr val="accent5">
                              <a:lumMod val="50000"/>
                            </a:schemeClr>
                          </a:solidFill>
                          <a:latin typeface="Fira Sans Extra Condensed"/>
                          <a:ea typeface="Fira Sans Extra Condensed"/>
                          <a:cs typeface="Fira Sans Extra Condensed"/>
                          <a:sym typeface="Fira Sans Extra Condensed"/>
                        </a:rPr>
                        <a:t>Collect</a:t>
                      </a:r>
                      <a:endParaRPr sz="2000" b="1" dirty="0">
                        <a:solidFill>
                          <a:schemeClr val="accent5">
                            <a:lumMod val="50000"/>
                          </a:schemeClr>
                        </a:solidFill>
                        <a:latin typeface="Fira Sans Extra Condensed"/>
                        <a:ea typeface="Fira Sans Extra Condensed"/>
                        <a:cs typeface="Fira Sans Extra Condensed"/>
                        <a:sym typeface="Fira Sans Extra Condensed"/>
                      </a:endParaRPr>
                    </a:p>
                  </a:txBody>
                  <a:tcPr marL="91425" marR="91425" marT="91425" marB="91425">
                    <a:lnL w="12700" cap="flat" cmpd="sng" algn="ctr">
                      <a:solidFill>
                        <a:schemeClr val="accent4">
                          <a:lumMod val="40000"/>
                          <a:lumOff val="60000"/>
                        </a:schemeClr>
                      </a:solidFill>
                      <a:prstDash val="solid"/>
                      <a:round/>
                      <a:headEnd type="none" w="med" len="med"/>
                      <a:tailEnd type="none" w="med" len="med"/>
                    </a:lnL>
                    <a:lnR w="12700" cap="flat" cmpd="sng" algn="ctr">
                      <a:solidFill>
                        <a:schemeClr val="accent4">
                          <a:lumMod val="40000"/>
                          <a:lumOff val="60000"/>
                        </a:schemeClr>
                      </a:solidFill>
                      <a:prstDash val="solid"/>
                      <a:round/>
                      <a:headEnd type="none" w="med" len="med"/>
                      <a:tailEnd type="none" w="med" len="med"/>
                    </a:lnR>
                    <a:lnT w="12700" cap="flat" cmpd="sng" algn="ctr">
                      <a:solidFill>
                        <a:schemeClr val="accent4">
                          <a:lumMod val="40000"/>
                          <a:lumOff val="60000"/>
                        </a:schemeClr>
                      </a:solidFill>
                      <a:prstDash val="solid"/>
                      <a:round/>
                      <a:headEnd type="none" w="med" len="med"/>
                      <a:tailEnd type="none" w="med" len="med"/>
                    </a:lnT>
                    <a:lnB w="12700" cap="flat" cmpd="sng" algn="ctr">
                      <a:solidFill>
                        <a:schemeClr val="accent4">
                          <a:lumMod val="40000"/>
                          <a:lumOff val="60000"/>
                        </a:schemeClr>
                      </a:solidFill>
                      <a:prstDash val="solid"/>
                      <a:round/>
                      <a:headEnd type="none" w="med" len="med"/>
                      <a:tailEnd type="none" w="med" len="med"/>
                    </a:lnB>
                    <a:solidFill>
                      <a:schemeClr val="accent5">
                        <a:lumMod val="60000"/>
                        <a:lumOff val="40000"/>
                      </a:schemeClr>
                    </a:solidFill>
                  </a:tcPr>
                </a:tc>
                <a:tc>
                  <a:txBody>
                    <a:bodyPr/>
                    <a:lstStyle/>
                    <a:p>
                      <a:pPr marL="0" lvl="0" indent="0" algn="l" rtl="0">
                        <a:spcBef>
                          <a:spcPts val="0"/>
                        </a:spcBef>
                        <a:spcAft>
                          <a:spcPts val="0"/>
                        </a:spcAft>
                        <a:buNone/>
                      </a:pPr>
                      <a:r>
                        <a:rPr lang="en" sz="2000" b="1" dirty="0">
                          <a:solidFill>
                            <a:schemeClr val="accent5">
                              <a:lumMod val="50000"/>
                            </a:schemeClr>
                          </a:solidFill>
                          <a:latin typeface="Fira Sans Extra Condensed"/>
                          <a:ea typeface="Fira Sans Extra Condensed"/>
                          <a:cs typeface="Fira Sans Extra Condensed"/>
                          <a:sym typeface="Fira Sans Extra Condensed"/>
                        </a:rPr>
                        <a:t>Store &amp; Organize</a:t>
                      </a:r>
                      <a:endParaRPr sz="2000" b="1" dirty="0">
                        <a:solidFill>
                          <a:schemeClr val="accent5">
                            <a:lumMod val="50000"/>
                          </a:schemeClr>
                        </a:solidFill>
                        <a:latin typeface="Fira Sans Extra Condensed"/>
                        <a:ea typeface="Fira Sans Extra Condensed"/>
                        <a:cs typeface="Fira Sans Extra Condensed"/>
                        <a:sym typeface="Fira Sans Extra Condensed"/>
                      </a:endParaRPr>
                    </a:p>
                  </a:txBody>
                  <a:tcPr marL="91425" marR="91425" marT="91425" marB="91425">
                    <a:lnL w="12700" cap="flat" cmpd="sng" algn="ctr">
                      <a:solidFill>
                        <a:schemeClr val="accent4">
                          <a:lumMod val="40000"/>
                          <a:lumOff val="60000"/>
                        </a:schemeClr>
                      </a:solidFill>
                      <a:prstDash val="solid"/>
                      <a:round/>
                      <a:headEnd type="none" w="med" len="med"/>
                      <a:tailEnd type="none" w="med" len="med"/>
                    </a:lnL>
                    <a:lnR w="12700" cap="flat" cmpd="sng" algn="ctr">
                      <a:solidFill>
                        <a:schemeClr val="accent4">
                          <a:lumMod val="40000"/>
                          <a:lumOff val="60000"/>
                        </a:schemeClr>
                      </a:solidFill>
                      <a:prstDash val="solid"/>
                      <a:round/>
                      <a:headEnd type="none" w="med" len="med"/>
                      <a:tailEnd type="none" w="med" len="med"/>
                    </a:lnR>
                    <a:lnT w="12700" cap="flat" cmpd="sng" algn="ctr">
                      <a:solidFill>
                        <a:schemeClr val="accent4">
                          <a:lumMod val="40000"/>
                          <a:lumOff val="60000"/>
                        </a:schemeClr>
                      </a:solidFill>
                      <a:prstDash val="solid"/>
                      <a:round/>
                      <a:headEnd type="none" w="med" len="med"/>
                      <a:tailEnd type="none" w="med" len="med"/>
                    </a:lnT>
                    <a:lnB w="12700" cap="flat" cmpd="sng" algn="ctr">
                      <a:solidFill>
                        <a:schemeClr val="accent4">
                          <a:lumMod val="40000"/>
                          <a:lumOff val="60000"/>
                        </a:schemeClr>
                      </a:solidFill>
                      <a:prstDash val="solid"/>
                      <a:round/>
                      <a:headEnd type="none" w="med" len="med"/>
                      <a:tailEnd type="none" w="med" len="med"/>
                    </a:lnB>
                    <a:solidFill>
                      <a:schemeClr val="accent5">
                        <a:lumMod val="60000"/>
                        <a:lumOff val="40000"/>
                      </a:schemeClr>
                    </a:solidFill>
                  </a:tcPr>
                </a:tc>
                <a:tc>
                  <a:txBody>
                    <a:bodyPr/>
                    <a:lstStyle/>
                    <a:p>
                      <a:pPr marL="0" lvl="0" indent="0" algn="l" rtl="0">
                        <a:spcBef>
                          <a:spcPts val="0"/>
                        </a:spcBef>
                        <a:spcAft>
                          <a:spcPts val="0"/>
                        </a:spcAft>
                        <a:buNone/>
                      </a:pPr>
                      <a:r>
                        <a:rPr lang="en" sz="2000" b="1" dirty="0">
                          <a:solidFill>
                            <a:schemeClr val="accent5">
                              <a:lumMod val="50000"/>
                            </a:schemeClr>
                          </a:solidFill>
                          <a:latin typeface="Fira Sans Extra Condensed"/>
                          <a:ea typeface="Fira Sans Extra Condensed"/>
                          <a:cs typeface="Fira Sans Extra Condensed"/>
                          <a:sym typeface="Fira Sans Extra Condensed"/>
                        </a:rPr>
                        <a:t>Process</a:t>
                      </a:r>
                      <a:endParaRPr sz="2000" b="1" dirty="0">
                        <a:solidFill>
                          <a:schemeClr val="accent5">
                            <a:lumMod val="50000"/>
                          </a:schemeClr>
                        </a:solidFill>
                        <a:latin typeface="Fira Sans Extra Condensed"/>
                        <a:ea typeface="Fira Sans Extra Condensed"/>
                        <a:cs typeface="Fira Sans Extra Condensed"/>
                        <a:sym typeface="Fira Sans Extra Condensed"/>
                      </a:endParaRPr>
                    </a:p>
                  </a:txBody>
                  <a:tcPr marL="91425" marR="91425" marT="91425" marB="91425">
                    <a:lnL w="12700" cap="flat" cmpd="sng" algn="ctr">
                      <a:solidFill>
                        <a:schemeClr val="accent4">
                          <a:lumMod val="40000"/>
                          <a:lumOff val="60000"/>
                        </a:schemeClr>
                      </a:solidFill>
                      <a:prstDash val="solid"/>
                      <a:round/>
                      <a:headEnd type="none" w="med" len="med"/>
                      <a:tailEnd type="none" w="med" len="med"/>
                    </a:lnL>
                    <a:lnR w="12700" cap="flat" cmpd="sng" algn="ctr">
                      <a:solidFill>
                        <a:schemeClr val="accent4">
                          <a:lumMod val="40000"/>
                          <a:lumOff val="60000"/>
                        </a:schemeClr>
                      </a:solidFill>
                      <a:prstDash val="solid"/>
                      <a:round/>
                      <a:headEnd type="none" w="med" len="med"/>
                      <a:tailEnd type="none" w="med" len="med"/>
                    </a:lnR>
                    <a:lnT w="12700" cap="flat" cmpd="sng" algn="ctr">
                      <a:solidFill>
                        <a:schemeClr val="accent4">
                          <a:lumMod val="40000"/>
                          <a:lumOff val="60000"/>
                        </a:schemeClr>
                      </a:solidFill>
                      <a:prstDash val="solid"/>
                      <a:round/>
                      <a:headEnd type="none" w="med" len="med"/>
                      <a:tailEnd type="none" w="med" len="med"/>
                    </a:lnT>
                    <a:lnB w="12700" cap="flat" cmpd="sng" algn="ctr">
                      <a:solidFill>
                        <a:schemeClr val="accent4">
                          <a:lumMod val="40000"/>
                          <a:lumOff val="60000"/>
                        </a:schemeClr>
                      </a:solidFill>
                      <a:prstDash val="solid"/>
                      <a:round/>
                      <a:headEnd type="none" w="med" len="med"/>
                      <a:tailEnd type="none" w="med" len="med"/>
                    </a:lnB>
                    <a:solidFill>
                      <a:schemeClr val="accent5">
                        <a:lumMod val="60000"/>
                        <a:lumOff val="40000"/>
                      </a:schemeClr>
                    </a:solidFill>
                  </a:tcPr>
                </a:tc>
                <a:tc>
                  <a:txBody>
                    <a:bodyPr/>
                    <a:lstStyle/>
                    <a:p>
                      <a:pPr marL="0" lvl="0" indent="0" algn="l" rtl="0">
                        <a:spcBef>
                          <a:spcPts val="0"/>
                        </a:spcBef>
                        <a:spcAft>
                          <a:spcPts val="0"/>
                        </a:spcAft>
                        <a:buNone/>
                      </a:pPr>
                      <a:r>
                        <a:rPr lang="en" sz="2000" b="1" dirty="0">
                          <a:solidFill>
                            <a:schemeClr val="accent5">
                              <a:lumMod val="50000"/>
                            </a:schemeClr>
                          </a:solidFill>
                          <a:latin typeface="Fira Sans Extra Condensed"/>
                          <a:ea typeface="Fira Sans Extra Condensed"/>
                          <a:cs typeface="Fira Sans Extra Condensed"/>
                          <a:sym typeface="Fira Sans Extra Condensed"/>
                        </a:rPr>
                        <a:t>Share &amp; Distribute</a:t>
                      </a:r>
                      <a:endParaRPr sz="2000" b="1" dirty="0">
                        <a:solidFill>
                          <a:schemeClr val="accent5">
                            <a:lumMod val="50000"/>
                          </a:schemeClr>
                        </a:solidFill>
                        <a:latin typeface="Fira Sans Extra Condensed"/>
                        <a:ea typeface="Fira Sans Extra Condensed"/>
                        <a:cs typeface="Fira Sans Extra Condensed"/>
                        <a:sym typeface="Fira Sans Extra Condensed"/>
                      </a:endParaRPr>
                    </a:p>
                  </a:txBody>
                  <a:tcPr marL="91425" marR="91425" marT="91425" marB="91425">
                    <a:lnL w="12700" cap="flat" cmpd="sng" algn="ctr">
                      <a:solidFill>
                        <a:schemeClr val="accent4">
                          <a:lumMod val="40000"/>
                          <a:lumOff val="60000"/>
                        </a:schemeClr>
                      </a:solidFill>
                      <a:prstDash val="solid"/>
                      <a:round/>
                      <a:headEnd type="none" w="med" len="med"/>
                      <a:tailEnd type="none" w="med" len="med"/>
                    </a:lnL>
                    <a:lnR w="12700" cap="flat" cmpd="sng" algn="ctr">
                      <a:solidFill>
                        <a:schemeClr val="accent4">
                          <a:lumMod val="40000"/>
                          <a:lumOff val="60000"/>
                        </a:schemeClr>
                      </a:solidFill>
                      <a:prstDash val="solid"/>
                      <a:round/>
                      <a:headEnd type="none" w="med" len="med"/>
                      <a:tailEnd type="none" w="med" len="med"/>
                    </a:lnR>
                    <a:lnT w="12700" cap="flat" cmpd="sng" algn="ctr">
                      <a:solidFill>
                        <a:schemeClr val="accent4">
                          <a:lumMod val="40000"/>
                          <a:lumOff val="60000"/>
                        </a:schemeClr>
                      </a:solidFill>
                      <a:prstDash val="solid"/>
                      <a:round/>
                      <a:headEnd type="none" w="med" len="med"/>
                      <a:tailEnd type="none" w="med" len="med"/>
                    </a:lnT>
                    <a:lnB w="12700" cap="flat" cmpd="sng" algn="ctr">
                      <a:solidFill>
                        <a:schemeClr val="accent4">
                          <a:lumMod val="40000"/>
                          <a:lumOff val="60000"/>
                        </a:schemeClr>
                      </a:solidFill>
                      <a:prstDash val="solid"/>
                      <a:round/>
                      <a:headEnd type="none" w="med" len="med"/>
                      <a:tailEnd type="none" w="med" len="med"/>
                    </a:lnB>
                    <a:solidFill>
                      <a:schemeClr val="accent5">
                        <a:lumMod val="60000"/>
                        <a:lumOff val="40000"/>
                      </a:schemeClr>
                    </a:solidFill>
                  </a:tcPr>
                </a:tc>
                <a:tc>
                  <a:txBody>
                    <a:bodyPr/>
                    <a:lstStyle/>
                    <a:p>
                      <a:pPr marL="0" lvl="0" indent="0" algn="l" rtl="0">
                        <a:spcBef>
                          <a:spcPts val="0"/>
                        </a:spcBef>
                        <a:spcAft>
                          <a:spcPts val="0"/>
                        </a:spcAft>
                        <a:buNone/>
                      </a:pPr>
                      <a:r>
                        <a:rPr lang="en" sz="2000" b="1" dirty="0">
                          <a:solidFill>
                            <a:schemeClr val="accent5">
                              <a:lumMod val="50000"/>
                            </a:schemeClr>
                          </a:solidFill>
                          <a:latin typeface="Fira Sans Extra Condensed"/>
                          <a:ea typeface="Fira Sans Extra Condensed"/>
                          <a:cs typeface="Fira Sans Extra Condensed"/>
                          <a:sym typeface="Fira Sans Extra Condensed"/>
                        </a:rPr>
                        <a:t>Present &amp; Use</a:t>
                      </a:r>
                      <a:endParaRPr sz="2000" b="1" dirty="0">
                        <a:solidFill>
                          <a:schemeClr val="accent5">
                            <a:lumMod val="50000"/>
                          </a:schemeClr>
                        </a:solidFill>
                        <a:latin typeface="Fira Sans Extra Condensed"/>
                        <a:ea typeface="Fira Sans Extra Condensed"/>
                        <a:cs typeface="Fira Sans Extra Condensed"/>
                        <a:sym typeface="Fira Sans Extra Condensed"/>
                      </a:endParaRPr>
                    </a:p>
                  </a:txBody>
                  <a:tcPr marL="91425" marR="91425" marT="91425" marB="91425">
                    <a:lnL w="12700" cap="flat" cmpd="sng" algn="ctr">
                      <a:solidFill>
                        <a:schemeClr val="accent4">
                          <a:lumMod val="40000"/>
                          <a:lumOff val="60000"/>
                        </a:schemeClr>
                      </a:solidFill>
                      <a:prstDash val="solid"/>
                      <a:round/>
                      <a:headEnd type="none" w="med" len="med"/>
                      <a:tailEnd type="none" w="med" len="med"/>
                    </a:lnL>
                    <a:lnR w="12700" cap="flat" cmpd="sng" algn="ctr">
                      <a:solidFill>
                        <a:schemeClr val="accent4">
                          <a:lumMod val="40000"/>
                          <a:lumOff val="60000"/>
                        </a:schemeClr>
                      </a:solidFill>
                      <a:prstDash val="solid"/>
                      <a:round/>
                      <a:headEnd type="none" w="med" len="med"/>
                      <a:tailEnd type="none" w="med" len="med"/>
                    </a:lnR>
                    <a:lnT w="12700" cap="flat" cmpd="sng" algn="ctr">
                      <a:solidFill>
                        <a:schemeClr val="accent4">
                          <a:lumMod val="40000"/>
                          <a:lumOff val="60000"/>
                        </a:schemeClr>
                      </a:solidFill>
                      <a:prstDash val="solid"/>
                      <a:round/>
                      <a:headEnd type="none" w="med" len="med"/>
                      <a:tailEnd type="none" w="med" len="med"/>
                    </a:lnT>
                    <a:lnB w="12700" cap="flat" cmpd="sng" algn="ctr">
                      <a:solidFill>
                        <a:schemeClr val="accent4">
                          <a:lumMod val="40000"/>
                          <a:lumOff val="60000"/>
                        </a:schemeClr>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0"/>
                  </a:ext>
                </a:extLst>
              </a:tr>
              <a:tr h="1889725">
                <a:tc>
                  <a:txBody>
                    <a:bodyPr/>
                    <a:lstStyle/>
                    <a:p>
                      <a:pPr marL="0" lvl="0" indent="0" algn="l" rtl="0">
                        <a:spcBef>
                          <a:spcPts val="0"/>
                        </a:spcBef>
                        <a:spcAft>
                          <a:spcPts val="0"/>
                        </a:spcAft>
                        <a:buNone/>
                      </a:pPr>
                      <a:endParaRPr sz="2000" dirty="0">
                        <a:solidFill>
                          <a:schemeClr val="accent5">
                            <a:lumMod val="50000"/>
                          </a:schemeClr>
                        </a:solidFill>
                        <a:latin typeface="Fira Sans Extra Condensed"/>
                        <a:ea typeface="Fira Sans Extra Condensed"/>
                        <a:cs typeface="Fira Sans Extra Condensed"/>
                        <a:sym typeface="Fira Sans Extra Condensed"/>
                      </a:endParaRPr>
                    </a:p>
                  </a:txBody>
                  <a:tcPr marL="91425" marR="91425" marT="91425" marB="91425">
                    <a:lnL w="12700" cap="flat" cmpd="sng" algn="ctr">
                      <a:solidFill>
                        <a:schemeClr val="accent4">
                          <a:lumMod val="40000"/>
                          <a:lumOff val="60000"/>
                        </a:schemeClr>
                      </a:solidFill>
                      <a:prstDash val="solid"/>
                      <a:round/>
                      <a:headEnd type="none" w="med" len="med"/>
                      <a:tailEnd type="none" w="med" len="med"/>
                    </a:lnL>
                    <a:lnR w="12700" cap="flat" cmpd="sng" algn="ctr">
                      <a:solidFill>
                        <a:schemeClr val="accent4">
                          <a:lumMod val="40000"/>
                          <a:lumOff val="60000"/>
                        </a:schemeClr>
                      </a:solidFill>
                      <a:prstDash val="solid"/>
                      <a:round/>
                      <a:headEnd type="none" w="med" len="med"/>
                      <a:tailEnd type="none" w="med" len="med"/>
                    </a:lnR>
                    <a:lnT w="12700" cap="flat" cmpd="sng" algn="ctr">
                      <a:solidFill>
                        <a:schemeClr val="accent4">
                          <a:lumMod val="40000"/>
                          <a:lumOff val="60000"/>
                        </a:schemeClr>
                      </a:solidFill>
                      <a:prstDash val="solid"/>
                      <a:round/>
                      <a:headEnd type="none" w="med" len="med"/>
                      <a:tailEnd type="none" w="med" len="med"/>
                    </a:lnT>
                    <a:lnB w="12700" cap="flat" cmpd="sng" algn="ctr">
                      <a:solidFill>
                        <a:schemeClr val="accent4">
                          <a:lumMod val="40000"/>
                          <a:lumOff val="60000"/>
                        </a:schemeClr>
                      </a:solidFill>
                      <a:prstDash val="solid"/>
                      <a:round/>
                      <a:headEnd type="none" w="med" len="med"/>
                      <a:tailEnd type="none" w="med" len="med"/>
                    </a:lnB>
                    <a:solidFill>
                      <a:schemeClr val="accent5">
                        <a:lumMod val="20000"/>
                        <a:lumOff val="80000"/>
                      </a:schemeClr>
                    </a:solidFill>
                  </a:tcPr>
                </a:tc>
                <a:tc>
                  <a:txBody>
                    <a:bodyPr/>
                    <a:lstStyle/>
                    <a:p>
                      <a:pPr marL="0" lvl="0" indent="0" algn="l" rtl="0">
                        <a:spcBef>
                          <a:spcPts val="0"/>
                        </a:spcBef>
                        <a:spcAft>
                          <a:spcPts val="0"/>
                        </a:spcAft>
                        <a:buNone/>
                      </a:pPr>
                      <a:r>
                        <a:rPr lang="en" sz="2000">
                          <a:solidFill>
                            <a:schemeClr val="accent5">
                              <a:lumMod val="50000"/>
                            </a:schemeClr>
                          </a:solidFill>
                          <a:latin typeface="Fira Sans Extra Condensed"/>
                          <a:ea typeface="Fira Sans Extra Condensed"/>
                          <a:cs typeface="Fira Sans Extra Condensed"/>
                          <a:sym typeface="Fira Sans Extra Condensed"/>
                        </a:rPr>
                        <a:t>Sorting of Data in Storage</a:t>
                      </a:r>
                      <a:endParaRPr sz="2000">
                        <a:solidFill>
                          <a:schemeClr val="accent5">
                            <a:lumMod val="50000"/>
                          </a:schemeClr>
                        </a:solidFill>
                        <a:latin typeface="Fira Sans Extra Condensed"/>
                        <a:ea typeface="Fira Sans Extra Condensed"/>
                        <a:cs typeface="Fira Sans Extra Condensed"/>
                        <a:sym typeface="Fira Sans Extra Condensed"/>
                      </a:endParaRPr>
                    </a:p>
                  </a:txBody>
                  <a:tcPr marL="91425" marR="91425" marT="91425" marB="91425">
                    <a:lnL w="12700" cap="flat" cmpd="sng" algn="ctr">
                      <a:solidFill>
                        <a:schemeClr val="accent4">
                          <a:lumMod val="40000"/>
                          <a:lumOff val="60000"/>
                        </a:schemeClr>
                      </a:solidFill>
                      <a:prstDash val="solid"/>
                      <a:round/>
                      <a:headEnd type="none" w="med" len="med"/>
                      <a:tailEnd type="none" w="med" len="med"/>
                    </a:lnL>
                    <a:lnR w="12700" cap="flat" cmpd="sng" algn="ctr">
                      <a:solidFill>
                        <a:schemeClr val="accent4">
                          <a:lumMod val="40000"/>
                          <a:lumOff val="60000"/>
                        </a:schemeClr>
                      </a:solidFill>
                      <a:prstDash val="solid"/>
                      <a:round/>
                      <a:headEnd type="none" w="med" len="med"/>
                      <a:tailEnd type="none" w="med" len="med"/>
                    </a:lnR>
                    <a:lnT w="12700" cap="flat" cmpd="sng" algn="ctr">
                      <a:solidFill>
                        <a:schemeClr val="accent4">
                          <a:lumMod val="40000"/>
                          <a:lumOff val="60000"/>
                        </a:schemeClr>
                      </a:solidFill>
                      <a:prstDash val="solid"/>
                      <a:round/>
                      <a:headEnd type="none" w="med" len="med"/>
                      <a:tailEnd type="none" w="med" len="med"/>
                    </a:lnT>
                    <a:lnB w="12700" cap="flat" cmpd="sng" algn="ctr">
                      <a:solidFill>
                        <a:schemeClr val="accent4">
                          <a:lumMod val="40000"/>
                          <a:lumOff val="60000"/>
                        </a:schemeClr>
                      </a:solidFill>
                      <a:prstDash val="solid"/>
                      <a:round/>
                      <a:headEnd type="none" w="med" len="med"/>
                      <a:tailEnd type="none" w="med" len="med"/>
                    </a:lnB>
                    <a:solidFill>
                      <a:schemeClr val="accent5">
                        <a:lumMod val="20000"/>
                        <a:lumOff val="80000"/>
                      </a:schemeClr>
                    </a:solidFill>
                  </a:tcPr>
                </a:tc>
                <a:tc>
                  <a:txBody>
                    <a:bodyPr/>
                    <a:lstStyle/>
                    <a:p>
                      <a:pPr marL="0" lvl="0" indent="0" algn="l" rtl="0">
                        <a:spcBef>
                          <a:spcPts val="0"/>
                        </a:spcBef>
                        <a:spcAft>
                          <a:spcPts val="0"/>
                        </a:spcAft>
                        <a:buNone/>
                      </a:pPr>
                      <a:r>
                        <a:rPr lang="en" sz="2000" dirty="0">
                          <a:solidFill>
                            <a:schemeClr val="accent5">
                              <a:lumMod val="50000"/>
                            </a:schemeClr>
                          </a:solidFill>
                          <a:latin typeface="Fira Sans Extra Condensed"/>
                          <a:ea typeface="Fira Sans Extra Condensed"/>
                          <a:cs typeface="Fira Sans Extra Condensed"/>
                          <a:sym typeface="Fira Sans Extra Condensed"/>
                        </a:rPr>
                        <a:t>T1:  Form Records</a:t>
                      </a:r>
                      <a:endParaRPr sz="2000" dirty="0">
                        <a:solidFill>
                          <a:schemeClr val="accent5">
                            <a:lumMod val="50000"/>
                          </a:schemeClr>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2000" dirty="0">
                          <a:solidFill>
                            <a:schemeClr val="accent5">
                              <a:lumMod val="50000"/>
                            </a:schemeClr>
                          </a:solidFill>
                          <a:latin typeface="Fira Sans Extra Condensed"/>
                          <a:ea typeface="Fira Sans Extra Condensed"/>
                          <a:cs typeface="Fira Sans Extra Condensed"/>
                          <a:sym typeface="Fira Sans Extra Condensed"/>
                        </a:rPr>
                        <a:t>T2:  Mathematical Processing</a:t>
                      </a:r>
                      <a:endParaRPr sz="2000" dirty="0">
                        <a:solidFill>
                          <a:schemeClr val="accent5">
                            <a:lumMod val="50000"/>
                          </a:schemeClr>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2000" dirty="0">
                          <a:solidFill>
                            <a:schemeClr val="accent5">
                              <a:lumMod val="50000"/>
                            </a:schemeClr>
                          </a:solidFill>
                          <a:latin typeface="Fira Sans Extra Condensed"/>
                          <a:ea typeface="Fira Sans Extra Condensed"/>
                          <a:cs typeface="Fira Sans Extra Condensed"/>
                          <a:sym typeface="Fira Sans Extra Condensed"/>
                        </a:rPr>
                        <a:t>       Update and Deletion of Records</a:t>
                      </a:r>
                      <a:endParaRPr sz="2000" dirty="0">
                        <a:solidFill>
                          <a:schemeClr val="accent5">
                            <a:lumMod val="50000"/>
                          </a:schemeClr>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2000" dirty="0">
                          <a:solidFill>
                            <a:schemeClr val="accent5">
                              <a:lumMod val="50000"/>
                            </a:schemeClr>
                          </a:solidFill>
                          <a:latin typeface="Fira Sans Extra Condensed"/>
                          <a:ea typeface="Fira Sans Extra Condensed"/>
                          <a:cs typeface="Fira Sans Extra Condensed"/>
                          <a:sym typeface="Fira Sans Extra Condensed"/>
                        </a:rPr>
                        <a:t>T3:  Relating Records</a:t>
                      </a:r>
                      <a:endParaRPr sz="2000" dirty="0">
                        <a:solidFill>
                          <a:schemeClr val="accent5">
                            <a:lumMod val="50000"/>
                          </a:schemeClr>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2000" dirty="0">
                          <a:solidFill>
                            <a:schemeClr val="accent5">
                              <a:lumMod val="50000"/>
                            </a:schemeClr>
                          </a:solidFill>
                          <a:latin typeface="Fira Sans Extra Condensed"/>
                          <a:ea typeface="Fira Sans Extra Condensed"/>
                          <a:cs typeface="Fira Sans Extra Condensed"/>
                          <a:sym typeface="Fira Sans Extra Condensed"/>
                        </a:rPr>
                        <a:t>T4:  Generation of Lists</a:t>
                      </a:r>
                      <a:endParaRPr sz="2000" dirty="0">
                        <a:solidFill>
                          <a:schemeClr val="accent5">
                            <a:lumMod val="50000"/>
                          </a:schemeClr>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2000" dirty="0">
                          <a:solidFill>
                            <a:schemeClr val="accent5">
                              <a:lumMod val="50000"/>
                            </a:schemeClr>
                          </a:solidFill>
                          <a:latin typeface="Fira Sans Extra Condensed"/>
                          <a:ea typeface="Fira Sans Extra Condensed"/>
                          <a:cs typeface="Fira Sans Extra Condensed"/>
                          <a:sym typeface="Fira Sans Extra Condensed"/>
                        </a:rPr>
                        <a:t>       Generation of Reports</a:t>
                      </a:r>
                      <a:endParaRPr sz="2000" dirty="0">
                        <a:solidFill>
                          <a:schemeClr val="accent5">
                            <a:lumMod val="50000"/>
                          </a:schemeClr>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2000" dirty="0">
                          <a:solidFill>
                            <a:schemeClr val="accent5">
                              <a:lumMod val="50000"/>
                            </a:schemeClr>
                          </a:solidFill>
                          <a:latin typeface="Fira Sans Extra Condensed"/>
                          <a:ea typeface="Fira Sans Extra Condensed"/>
                          <a:cs typeface="Fira Sans Extra Condensed"/>
                          <a:sym typeface="Fira Sans Extra Condensed"/>
                        </a:rPr>
                        <a:t>       Grouping, Filtering, and </a:t>
                      </a:r>
                      <a:endParaRPr sz="2000" dirty="0">
                        <a:solidFill>
                          <a:schemeClr val="accent5">
                            <a:lumMod val="50000"/>
                          </a:schemeClr>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2000" dirty="0">
                          <a:solidFill>
                            <a:schemeClr val="accent5">
                              <a:lumMod val="50000"/>
                            </a:schemeClr>
                          </a:solidFill>
                          <a:latin typeface="Fira Sans Extra Condensed"/>
                          <a:ea typeface="Fira Sans Extra Condensed"/>
                          <a:cs typeface="Fira Sans Extra Condensed"/>
                          <a:sym typeface="Fira Sans Extra Condensed"/>
                        </a:rPr>
                        <a:t>       </a:t>
                      </a:r>
                      <a:r>
                        <a:rPr lang="en" sz="2000" b="0" dirty="0">
                          <a:solidFill>
                            <a:schemeClr val="accent5">
                              <a:lumMod val="50000"/>
                            </a:schemeClr>
                          </a:solidFill>
                          <a:latin typeface="Fira Sans Extra Condensed"/>
                          <a:ea typeface="Fira Sans Extra Condensed"/>
                          <a:cs typeface="Fira Sans Extra Condensed"/>
                          <a:sym typeface="Fira Sans Extra Condensed"/>
                        </a:rPr>
                        <a:t>Sorting of Results</a:t>
                      </a:r>
                      <a:endParaRPr sz="2000" b="0" dirty="0">
                        <a:solidFill>
                          <a:schemeClr val="accent5">
                            <a:lumMod val="50000"/>
                          </a:schemeClr>
                        </a:solidFill>
                        <a:latin typeface="Fira Sans Extra Condensed"/>
                        <a:ea typeface="Fira Sans Extra Condensed"/>
                        <a:cs typeface="Fira Sans Extra Condensed"/>
                        <a:sym typeface="Fira Sans Extra Condensed"/>
                      </a:endParaRPr>
                    </a:p>
                  </a:txBody>
                  <a:tcPr marL="91425" marR="91425" marT="91425" marB="91425">
                    <a:lnL w="12700" cap="flat" cmpd="sng" algn="ctr">
                      <a:solidFill>
                        <a:schemeClr val="accent4">
                          <a:lumMod val="40000"/>
                          <a:lumOff val="60000"/>
                        </a:schemeClr>
                      </a:solidFill>
                      <a:prstDash val="solid"/>
                      <a:round/>
                      <a:headEnd type="none" w="med" len="med"/>
                      <a:tailEnd type="none" w="med" len="med"/>
                    </a:lnL>
                    <a:lnR w="12700" cap="flat" cmpd="sng" algn="ctr">
                      <a:solidFill>
                        <a:schemeClr val="accent4">
                          <a:lumMod val="40000"/>
                          <a:lumOff val="60000"/>
                        </a:schemeClr>
                      </a:solidFill>
                      <a:prstDash val="solid"/>
                      <a:round/>
                      <a:headEnd type="none" w="med" len="med"/>
                      <a:tailEnd type="none" w="med" len="med"/>
                    </a:lnR>
                    <a:lnT w="12700" cap="flat" cmpd="sng" algn="ctr">
                      <a:solidFill>
                        <a:schemeClr val="accent4">
                          <a:lumMod val="40000"/>
                          <a:lumOff val="60000"/>
                        </a:schemeClr>
                      </a:solidFill>
                      <a:prstDash val="solid"/>
                      <a:round/>
                      <a:headEnd type="none" w="med" len="med"/>
                      <a:tailEnd type="none" w="med" len="med"/>
                    </a:lnT>
                    <a:lnB w="12700" cap="flat" cmpd="sng" algn="ctr">
                      <a:solidFill>
                        <a:schemeClr val="accent4">
                          <a:lumMod val="40000"/>
                          <a:lumOff val="60000"/>
                        </a:schemeClr>
                      </a:solidFill>
                      <a:prstDash val="solid"/>
                      <a:round/>
                      <a:headEnd type="none" w="med" len="med"/>
                      <a:tailEnd type="none" w="med" len="med"/>
                    </a:lnB>
                    <a:solidFill>
                      <a:schemeClr val="accent5">
                        <a:lumMod val="20000"/>
                        <a:lumOff val="80000"/>
                      </a:schemeClr>
                    </a:solidFill>
                  </a:tcPr>
                </a:tc>
                <a:tc>
                  <a:txBody>
                    <a:bodyPr/>
                    <a:lstStyle/>
                    <a:p>
                      <a:pPr marL="0" lvl="0" indent="0" algn="l" rtl="0">
                        <a:spcBef>
                          <a:spcPts val="0"/>
                        </a:spcBef>
                        <a:spcAft>
                          <a:spcPts val="0"/>
                        </a:spcAft>
                        <a:buNone/>
                      </a:pPr>
                      <a:endParaRPr sz="2000" dirty="0">
                        <a:solidFill>
                          <a:schemeClr val="accent5">
                            <a:lumMod val="50000"/>
                          </a:schemeClr>
                        </a:solidFill>
                        <a:latin typeface="Fira Sans Extra Condensed"/>
                        <a:ea typeface="Fira Sans Extra Condensed"/>
                        <a:cs typeface="Fira Sans Extra Condensed"/>
                        <a:sym typeface="Fira Sans Extra Condensed"/>
                      </a:endParaRPr>
                    </a:p>
                  </a:txBody>
                  <a:tcPr marL="91425" marR="91425" marT="91425" marB="91425">
                    <a:lnL w="12700" cap="flat" cmpd="sng" algn="ctr">
                      <a:solidFill>
                        <a:schemeClr val="accent4">
                          <a:lumMod val="40000"/>
                          <a:lumOff val="60000"/>
                        </a:schemeClr>
                      </a:solidFill>
                      <a:prstDash val="solid"/>
                      <a:round/>
                      <a:headEnd type="none" w="med" len="med"/>
                      <a:tailEnd type="none" w="med" len="med"/>
                    </a:lnL>
                    <a:lnR w="12700" cap="flat" cmpd="sng" algn="ctr">
                      <a:solidFill>
                        <a:schemeClr val="accent4">
                          <a:lumMod val="40000"/>
                          <a:lumOff val="60000"/>
                        </a:schemeClr>
                      </a:solidFill>
                      <a:prstDash val="solid"/>
                      <a:round/>
                      <a:headEnd type="none" w="med" len="med"/>
                      <a:tailEnd type="none" w="med" len="med"/>
                    </a:lnR>
                    <a:lnT w="12700" cap="flat" cmpd="sng" algn="ctr">
                      <a:solidFill>
                        <a:schemeClr val="accent4">
                          <a:lumMod val="40000"/>
                          <a:lumOff val="60000"/>
                        </a:schemeClr>
                      </a:solidFill>
                      <a:prstDash val="solid"/>
                      <a:round/>
                      <a:headEnd type="none" w="med" len="med"/>
                      <a:tailEnd type="none" w="med" len="med"/>
                    </a:lnT>
                    <a:lnB w="12700" cap="flat" cmpd="sng" algn="ctr">
                      <a:solidFill>
                        <a:schemeClr val="accent4">
                          <a:lumMod val="40000"/>
                          <a:lumOff val="60000"/>
                        </a:schemeClr>
                      </a:solidFill>
                      <a:prstDash val="solid"/>
                      <a:round/>
                      <a:headEnd type="none" w="med" len="med"/>
                      <a:tailEnd type="none" w="med" len="med"/>
                    </a:lnB>
                    <a:solidFill>
                      <a:schemeClr val="accent5">
                        <a:lumMod val="20000"/>
                        <a:lumOff val="80000"/>
                      </a:schemeClr>
                    </a:solidFill>
                  </a:tcPr>
                </a:tc>
                <a:tc>
                  <a:txBody>
                    <a:bodyPr/>
                    <a:lstStyle/>
                    <a:p>
                      <a:pPr marL="0" lvl="0" indent="0" algn="l" rtl="0">
                        <a:spcBef>
                          <a:spcPts val="0"/>
                        </a:spcBef>
                        <a:spcAft>
                          <a:spcPts val="0"/>
                        </a:spcAft>
                        <a:buNone/>
                      </a:pPr>
                      <a:endParaRPr sz="2000" dirty="0">
                        <a:solidFill>
                          <a:schemeClr val="accent5">
                            <a:lumMod val="50000"/>
                          </a:schemeClr>
                        </a:solidFill>
                        <a:latin typeface="Fira Sans Extra Condensed"/>
                        <a:ea typeface="Fira Sans Extra Condensed"/>
                        <a:cs typeface="Fira Sans Extra Condensed"/>
                        <a:sym typeface="Fira Sans Extra Condensed"/>
                      </a:endParaRPr>
                    </a:p>
                  </a:txBody>
                  <a:tcPr marL="91425" marR="91425" marT="91425" marB="91425">
                    <a:lnL w="12700" cap="flat" cmpd="sng" algn="ctr">
                      <a:solidFill>
                        <a:schemeClr val="accent4">
                          <a:lumMod val="40000"/>
                          <a:lumOff val="60000"/>
                        </a:schemeClr>
                      </a:solidFill>
                      <a:prstDash val="solid"/>
                      <a:round/>
                      <a:headEnd type="none" w="med" len="med"/>
                      <a:tailEnd type="none" w="med" len="med"/>
                    </a:lnL>
                    <a:lnR w="12700" cap="flat" cmpd="sng" algn="ctr">
                      <a:solidFill>
                        <a:schemeClr val="accent4">
                          <a:lumMod val="40000"/>
                          <a:lumOff val="60000"/>
                        </a:schemeClr>
                      </a:solidFill>
                      <a:prstDash val="solid"/>
                      <a:round/>
                      <a:headEnd type="none" w="med" len="med"/>
                      <a:tailEnd type="none" w="med" len="med"/>
                    </a:lnR>
                    <a:lnT w="12700" cap="flat" cmpd="sng" algn="ctr">
                      <a:solidFill>
                        <a:schemeClr val="accent4">
                          <a:lumMod val="40000"/>
                          <a:lumOff val="60000"/>
                        </a:schemeClr>
                      </a:solidFill>
                      <a:prstDash val="solid"/>
                      <a:round/>
                      <a:headEnd type="none" w="med" len="med"/>
                      <a:tailEnd type="none" w="med" len="med"/>
                    </a:lnT>
                    <a:lnB w="12700" cap="flat" cmpd="sng" algn="ctr">
                      <a:solidFill>
                        <a:schemeClr val="accent4">
                          <a:lumMod val="40000"/>
                          <a:lumOff val="60000"/>
                        </a:schemeClr>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bl>
          </a:graphicData>
        </a:graphic>
      </p:graphicFrame>
      <p:grpSp>
        <p:nvGrpSpPr>
          <p:cNvPr id="17" name="Group 16">
            <a:extLst>
              <a:ext uri="{FF2B5EF4-FFF2-40B4-BE49-F238E27FC236}">
                <a16:creationId xmlns:a16="http://schemas.microsoft.com/office/drawing/2014/main" id="{7CDC2427-45B1-9AF8-ADDE-735FD51A1A3F}"/>
              </a:ext>
            </a:extLst>
          </p:cNvPr>
          <p:cNvGrpSpPr/>
          <p:nvPr/>
        </p:nvGrpSpPr>
        <p:grpSpPr>
          <a:xfrm>
            <a:off x="-176022" y="5785767"/>
            <a:ext cx="4036613" cy="1000647"/>
            <a:chOff x="-176022" y="5785767"/>
            <a:chExt cx="4036613" cy="1000647"/>
          </a:xfrm>
        </p:grpSpPr>
        <p:sp>
          <p:nvSpPr>
            <p:cNvPr id="18" name="Rounded Rectangle 17">
              <a:extLst>
                <a:ext uri="{FF2B5EF4-FFF2-40B4-BE49-F238E27FC236}">
                  <a16:creationId xmlns:a16="http://schemas.microsoft.com/office/drawing/2014/main" id="{84A22F62-F814-E27E-A0C2-1D30A18980AB}"/>
                </a:ext>
              </a:extLst>
            </p:cNvPr>
            <p:cNvSpPr/>
            <p:nvPr/>
          </p:nvSpPr>
          <p:spPr>
            <a:xfrm>
              <a:off x="-176022" y="5922534"/>
              <a:ext cx="3993749" cy="719566"/>
            </a:xfrm>
            <a:prstGeom prst="roundRect">
              <a:avLst/>
            </a:prstGeom>
            <a:solidFill>
              <a:srgbClr val="54849A">
                <a:lumMod val="50000"/>
              </a:srgbClr>
            </a:solidFill>
            <a:ln w="19050" cap="rnd"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9" name="TextBox 18">
              <a:extLst>
                <a:ext uri="{FF2B5EF4-FFF2-40B4-BE49-F238E27FC236}">
                  <a16:creationId xmlns:a16="http://schemas.microsoft.com/office/drawing/2014/main" id="{CD8AE982-3668-0330-B460-B8CB8044A4CC}"/>
                </a:ext>
              </a:extLst>
            </p:cNvPr>
            <p:cNvSpPr txBox="1"/>
            <p:nvPr/>
          </p:nvSpPr>
          <p:spPr>
            <a:xfrm>
              <a:off x="1215865" y="6066873"/>
              <a:ext cx="264472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rPr>
                <a:t>Information Technology Department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rPr>
                <a:t>De La Salle University</a:t>
              </a:r>
            </a:p>
          </p:txBody>
        </p:sp>
        <p:sp>
          <p:nvSpPr>
            <p:cNvPr id="20" name="Oval 19">
              <a:extLst>
                <a:ext uri="{FF2B5EF4-FFF2-40B4-BE49-F238E27FC236}">
                  <a16:creationId xmlns:a16="http://schemas.microsoft.com/office/drawing/2014/main" id="{E5C64DD9-97DA-5FE2-392A-28054941189C}"/>
                </a:ext>
              </a:extLst>
            </p:cNvPr>
            <p:cNvSpPr/>
            <p:nvPr/>
          </p:nvSpPr>
          <p:spPr>
            <a:xfrm>
              <a:off x="216904" y="6079151"/>
              <a:ext cx="417600" cy="417600"/>
            </a:xfrm>
            <a:prstGeom prst="ellipse">
              <a:avLst/>
            </a:prstGeom>
            <a:solidFill>
              <a:sysClr val="window" lastClr="FFFFFF"/>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3441FB2A-B3A4-669B-ADAE-0826F4DDFBBD}"/>
                </a:ext>
              </a:extLst>
            </p:cNvPr>
            <p:cNvSpPr/>
            <p:nvPr/>
          </p:nvSpPr>
          <p:spPr>
            <a:xfrm>
              <a:off x="757038" y="6074899"/>
              <a:ext cx="428400" cy="426105"/>
            </a:xfrm>
            <a:prstGeom prst="rect">
              <a:avLst/>
            </a:prstGeom>
            <a:solidFill>
              <a:sysClr val="window" lastClr="FFFFFF"/>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22" name="Picture 2">
              <a:extLst>
                <a:ext uri="{FF2B5EF4-FFF2-40B4-BE49-F238E27FC236}">
                  <a16:creationId xmlns:a16="http://schemas.microsoft.com/office/drawing/2014/main" id="{D55C820D-7FC7-091E-AB72-92809C5F454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85139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8FC1865-D992-9F44-A167-6756A178A2D7}"/>
              </a:ext>
            </a:extLst>
          </p:cNvPr>
          <p:cNvSpPr>
            <a:spLocks noGrp="1"/>
          </p:cNvSpPr>
          <p:nvPr>
            <p:ph type="title"/>
          </p:nvPr>
        </p:nvSpPr>
        <p:spPr>
          <a:xfrm>
            <a:off x="734016" y="1474231"/>
            <a:ext cx="3522879" cy="4470821"/>
          </a:xfrm>
        </p:spPr>
        <p:txBody>
          <a:bodyPr>
            <a:normAutofit/>
          </a:bodyPr>
          <a:lstStyle/>
          <a:p>
            <a:pPr algn="r">
              <a:lnSpc>
                <a:spcPct val="90000"/>
              </a:lnSpc>
            </a:pPr>
            <a:r>
              <a:rPr lang="en-US" sz="3600" dirty="0">
                <a:solidFill>
                  <a:srgbClr val="FFFFFF"/>
                </a:solidFill>
              </a:rPr>
              <a:t>Data Management in Database Systems</a:t>
            </a:r>
          </a:p>
        </p:txBody>
      </p:sp>
      <p:sp>
        <p:nvSpPr>
          <p:cNvPr id="3" name="Content Placeholder 2">
            <a:extLst>
              <a:ext uri="{FF2B5EF4-FFF2-40B4-BE49-F238E27FC236}">
                <a16:creationId xmlns:a16="http://schemas.microsoft.com/office/drawing/2014/main" id="{938882DF-75B6-884E-A0C2-5F53615E0812}"/>
              </a:ext>
            </a:extLst>
          </p:cNvPr>
          <p:cNvSpPr>
            <a:spLocks noGrp="1"/>
          </p:cNvSpPr>
          <p:nvPr>
            <p:ph idx="1"/>
          </p:nvPr>
        </p:nvSpPr>
        <p:spPr>
          <a:xfrm>
            <a:off x="5591851" y="1474231"/>
            <a:ext cx="5919503" cy="4470821"/>
          </a:xfrm>
        </p:spPr>
        <p:txBody>
          <a:bodyPr>
            <a:normAutofit lnSpcReduction="10000"/>
          </a:bodyPr>
          <a:lstStyle/>
          <a:p>
            <a:pPr>
              <a:lnSpc>
                <a:spcPct val="90000"/>
              </a:lnSpc>
              <a:spcBef>
                <a:spcPts val="0"/>
              </a:spcBef>
              <a:spcAft>
                <a:spcPts val="600"/>
              </a:spcAft>
              <a:buClr>
                <a:schemeClr val="accent5"/>
              </a:buClr>
            </a:pPr>
            <a:r>
              <a:rPr lang="en-US" dirty="0"/>
              <a:t>Data management activities are distributed to the components</a:t>
            </a:r>
          </a:p>
          <a:p>
            <a:pPr lvl="1">
              <a:lnSpc>
                <a:spcPct val="90000"/>
              </a:lnSpc>
              <a:spcBef>
                <a:spcPts val="0"/>
              </a:spcBef>
              <a:spcAft>
                <a:spcPts val="600"/>
              </a:spcAft>
              <a:buClr>
                <a:schemeClr val="accent5"/>
              </a:buClr>
            </a:pPr>
            <a:r>
              <a:rPr lang="en-US" dirty="0"/>
              <a:t>Some are coded in the application</a:t>
            </a:r>
          </a:p>
          <a:p>
            <a:pPr lvl="1">
              <a:lnSpc>
                <a:spcPct val="90000"/>
              </a:lnSpc>
              <a:spcBef>
                <a:spcPts val="0"/>
              </a:spcBef>
              <a:spcAft>
                <a:spcPts val="600"/>
              </a:spcAft>
              <a:buClr>
                <a:schemeClr val="accent5"/>
              </a:buClr>
            </a:pPr>
            <a:r>
              <a:rPr lang="en-US" dirty="0"/>
              <a:t>Some are sent to the DBMS to be performed by the DBMS</a:t>
            </a:r>
          </a:p>
          <a:p>
            <a:pPr>
              <a:lnSpc>
                <a:spcPct val="90000"/>
              </a:lnSpc>
              <a:spcBef>
                <a:spcPts val="0"/>
              </a:spcBef>
              <a:spcAft>
                <a:spcPts val="600"/>
              </a:spcAft>
              <a:buClr>
                <a:schemeClr val="accent5"/>
              </a:buClr>
            </a:pPr>
            <a:r>
              <a:rPr lang="en-US" dirty="0"/>
              <a:t>Characteristics/Dimensions of quality information are also distributed to the components</a:t>
            </a:r>
          </a:p>
          <a:p>
            <a:pPr lvl="1">
              <a:lnSpc>
                <a:spcPct val="90000"/>
              </a:lnSpc>
              <a:spcBef>
                <a:spcPts val="0"/>
              </a:spcBef>
              <a:spcAft>
                <a:spcPts val="600"/>
              </a:spcAft>
              <a:buClr>
                <a:schemeClr val="accent5"/>
              </a:buClr>
            </a:pPr>
            <a:r>
              <a:rPr lang="en-US" dirty="0"/>
              <a:t>Some are ensured by the application</a:t>
            </a:r>
          </a:p>
          <a:p>
            <a:pPr lvl="1">
              <a:lnSpc>
                <a:spcPct val="90000"/>
              </a:lnSpc>
              <a:spcBef>
                <a:spcPts val="0"/>
              </a:spcBef>
              <a:spcAft>
                <a:spcPts val="600"/>
              </a:spcAft>
              <a:buClr>
                <a:schemeClr val="accent5"/>
              </a:buClr>
            </a:pPr>
            <a:r>
              <a:rPr lang="en-US" dirty="0"/>
              <a:t>Some are ensured by the DBMS</a:t>
            </a:r>
          </a:p>
          <a:p>
            <a:pPr>
              <a:lnSpc>
                <a:spcPct val="90000"/>
              </a:lnSpc>
              <a:spcBef>
                <a:spcPts val="0"/>
              </a:spcBef>
              <a:spcAft>
                <a:spcPts val="600"/>
              </a:spcAft>
              <a:buClr>
                <a:schemeClr val="accent5"/>
              </a:buClr>
            </a:pPr>
            <a:r>
              <a:rPr lang="en-US" dirty="0"/>
              <a:t>Anyone who is learning about the DBMS must be conscious about the characteristics of quality information</a:t>
            </a:r>
          </a:p>
          <a:p>
            <a:pPr>
              <a:lnSpc>
                <a:spcPct val="90000"/>
              </a:lnSpc>
              <a:spcBef>
                <a:spcPts val="0"/>
              </a:spcBef>
              <a:spcAft>
                <a:spcPts val="600"/>
              </a:spcAft>
              <a:buClr>
                <a:schemeClr val="accent5"/>
              </a:buClr>
            </a:pPr>
            <a:endParaRPr lang="en-US" dirty="0"/>
          </a:p>
          <a:p>
            <a:pPr>
              <a:lnSpc>
                <a:spcPct val="90000"/>
              </a:lnSpc>
              <a:spcBef>
                <a:spcPts val="0"/>
              </a:spcBef>
              <a:spcAft>
                <a:spcPts val="600"/>
              </a:spcAft>
              <a:buClr>
                <a:schemeClr val="accent5"/>
              </a:buClr>
            </a:pPr>
            <a:endParaRPr lang="en-US" dirty="0"/>
          </a:p>
          <a:p>
            <a:pPr>
              <a:lnSpc>
                <a:spcPct val="90000"/>
              </a:lnSpc>
              <a:spcBef>
                <a:spcPts val="0"/>
              </a:spcBef>
              <a:spcAft>
                <a:spcPts val="600"/>
              </a:spcAft>
              <a:buClr>
                <a:schemeClr val="accent5"/>
              </a:buClr>
            </a:pPr>
            <a:endParaRPr lang="en-US" dirty="0"/>
          </a:p>
        </p:txBody>
      </p:sp>
      <p:sp>
        <p:nvSpPr>
          <p:cNvPr id="9" name="Rectangle 8">
            <a:extLst>
              <a:ext uri="{FF2B5EF4-FFF2-40B4-BE49-F238E27FC236}">
                <a16:creationId xmlns:a16="http://schemas.microsoft.com/office/drawing/2014/main" id="{A546664A-2E71-5A48-8A8C-A4426DA0F1A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4" name="Group 3">
            <a:extLst>
              <a:ext uri="{FF2B5EF4-FFF2-40B4-BE49-F238E27FC236}">
                <a16:creationId xmlns:a16="http://schemas.microsoft.com/office/drawing/2014/main" id="{35E13B39-3957-F888-9B67-E869011D196D}"/>
              </a:ext>
            </a:extLst>
          </p:cNvPr>
          <p:cNvGrpSpPr/>
          <p:nvPr/>
        </p:nvGrpSpPr>
        <p:grpSpPr>
          <a:xfrm>
            <a:off x="-176022" y="5785767"/>
            <a:ext cx="4036613" cy="1000647"/>
            <a:chOff x="-176022" y="5785767"/>
            <a:chExt cx="4036613" cy="1000647"/>
          </a:xfrm>
        </p:grpSpPr>
        <p:sp>
          <p:nvSpPr>
            <p:cNvPr id="5" name="Rounded Rectangle 4">
              <a:extLst>
                <a:ext uri="{FF2B5EF4-FFF2-40B4-BE49-F238E27FC236}">
                  <a16:creationId xmlns:a16="http://schemas.microsoft.com/office/drawing/2014/main" id="{CBE3EFAB-5961-A091-6549-5A481B421C62}"/>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6" name="TextBox 5">
              <a:extLst>
                <a:ext uri="{FF2B5EF4-FFF2-40B4-BE49-F238E27FC236}">
                  <a16:creationId xmlns:a16="http://schemas.microsoft.com/office/drawing/2014/main" id="{13CB3110-2613-1385-DA13-24B43D42D03A}"/>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7" name="Oval 6">
              <a:extLst>
                <a:ext uri="{FF2B5EF4-FFF2-40B4-BE49-F238E27FC236}">
                  <a16:creationId xmlns:a16="http://schemas.microsoft.com/office/drawing/2014/main" id="{D3D17AA0-9EDC-F6F7-56BB-C34D749D487B}"/>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ectangle 10">
              <a:extLst>
                <a:ext uri="{FF2B5EF4-FFF2-40B4-BE49-F238E27FC236}">
                  <a16:creationId xmlns:a16="http://schemas.microsoft.com/office/drawing/2014/main" id="{3F09A603-FFC3-658A-98BD-9D87E530EB76}"/>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3" name="Picture 2">
              <a:extLst>
                <a:ext uri="{FF2B5EF4-FFF2-40B4-BE49-F238E27FC236}">
                  <a16:creationId xmlns:a16="http://schemas.microsoft.com/office/drawing/2014/main" id="{CD2DB370-2A05-9880-E5C4-D86A3E14269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3292087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1E04F4D7-19FB-4A0E-939D-53CFF09219EA}"/>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Dimensions of Quality Information</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4" name="Content Placeholder 3">
            <a:extLst>
              <a:ext uri="{FF2B5EF4-FFF2-40B4-BE49-F238E27FC236}">
                <a16:creationId xmlns:a16="http://schemas.microsoft.com/office/drawing/2014/main" id="{DF2E1929-2D31-448A-B3FE-AC922656038C}"/>
              </a:ext>
            </a:extLst>
          </p:cNvPr>
          <p:cNvGraphicFramePr>
            <a:graphicFrameLocks noGrp="1"/>
          </p:cNvGraphicFramePr>
          <p:nvPr>
            <p:ph idx="1"/>
          </p:nvPr>
        </p:nvGraphicFramePr>
        <p:xfrm>
          <a:off x="2245946" y="2476884"/>
          <a:ext cx="7700109" cy="3229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a:extLst>
              <a:ext uri="{FF2B5EF4-FFF2-40B4-BE49-F238E27FC236}">
                <a16:creationId xmlns:a16="http://schemas.microsoft.com/office/drawing/2014/main" id="{BC1B4466-1ECF-2A48-B24C-AA6B9F977F02}"/>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19" name="Group 18">
            <a:extLst>
              <a:ext uri="{FF2B5EF4-FFF2-40B4-BE49-F238E27FC236}">
                <a16:creationId xmlns:a16="http://schemas.microsoft.com/office/drawing/2014/main" id="{BEC347B1-3432-B446-A784-EAC40412C510}"/>
              </a:ext>
            </a:extLst>
          </p:cNvPr>
          <p:cNvGrpSpPr/>
          <p:nvPr/>
        </p:nvGrpSpPr>
        <p:grpSpPr>
          <a:xfrm>
            <a:off x="-176022" y="5829300"/>
            <a:ext cx="4036613" cy="1000647"/>
            <a:chOff x="-176022" y="5785767"/>
            <a:chExt cx="4036613" cy="1000647"/>
          </a:xfrm>
        </p:grpSpPr>
        <p:sp>
          <p:nvSpPr>
            <p:cNvPr id="20" name="Rounded Rectangle 19">
              <a:extLst>
                <a:ext uri="{FF2B5EF4-FFF2-40B4-BE49-F238E27FC236}">
                  <a16:creationId xmlns:a16="http://schemas.microsoft.com/office/drawing/2014/main" id="{CCFA42F2-36A0-4B4E-95DD-34E2174D96CA}"/>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21" name="TextBox 20">
              <a:extLst>
                <a:ext uri="{FF2B5EF4-FFF2-40B4-BE49-F238E27FC236}">
                  <a16:creationId xmlns:a16="http://schemas.microsoft.com/office/drawing/2014/main" id="{A615840E-3F10-1441-A8D3-DF2DEC69D80A}"/>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22" name="Oval 21">
              <a:extLst>
                <a:ext uri="{FF2B5EF4-FFF2-40B4-BE49-F238E27FC236}">
                  <a16:creationId xmlns:a16="http://schemas.microsoft.com/office/drawing/2014/main" id="{4E555A41-DED6-D44B-B3AB-966C6F53D9EC}"/>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Rectangle 22">
              <a:extLst>
                <a:ext uri="{FF2B5EF4-FFF2-40B4-BE49-F238E27FC236}">
                  <a16:creationId xmlns:a16="http://schemas.microsoft.com/office/drawing/2014/main" id="{AD961A8A-05ED-A144-B76D-005D30EAF72E}"/>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4" name="Picture 2">
              <a:extLst>
                <a:ext uri="{FF2B5EF4-FFF2-40B4-BE49-F238E27FC236}">
                  <a16:creationId xmlns:a16="http://schemas.microsoft.com/office/drawing/2014/main" id="{46145630-757E-BC42-B149-338C73637703}"/>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345996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graphicEl>
                                              <a:dgm id="{6F7DE496-5AE8-1240-B1A8-434975430190}"/>
                                            </p:graphicEl>
                                          </p:spTgt>
                                        </p:tgtEl>
                                        <p:attrNameLst>
                                          <p:attrName>style.visibility</p:attrName>
                                        </p:attrNameLst>
                                      </p:cBhvr>
                                      <p:to>
                                        <p:strVal val="visible"/>
                                      </p:to>
                                    </p:set>
                                    <p:anim calcmode="lin" valueType="num">
                                      <p:cBhvr additive="base">
                                        <p:cTn id="7" dur="500"/>
                                        <p:tgtEl>
                                          <p:spTgt spid="4">
                                            <p:graphicEl>
                                              <a:dgm id="{6F7DE496-5AE8-1240-B1A8-434975430190}"/>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4">
                                            <p:graphicEl>
                                              <a:dgm id="{6F7DE496-5AE8-1240-B1A8-434975430190}"/>
                                            </p:graphicEl>
                                          </p:spTgt>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
                                            <p:graphicEl>
                                              <a:dgm id="{0D3FC17E-1EBC-574A-8362-6C3BB665478F}"/>
                                            </p:graphicEl>
                                          </p:spTgt>
                                        </p:tgtEl>
                                        <p:attrNameLst>
                                          <p:attrName>style.visibility</p:attrName>
                                        </p:attrNameLst>
                                      </p:cBhvr>
                                      <p:to>
                                        <p:strVal val="visible"/>
                                      </p:to>
                                    </p:set>
                                    <p:anim calcmode="lin" valueType="num">
                                      <p:cBhvr additive="base">
                                        <p:cTn id="12" dur="500"/>
                                        <p:tgtEl>
                                          <p:spTgt spid="4">
                                            <p:graphicEl>
                                              <a:dgm id="{0D3FC17E-1EBC-574A-8362-6C3BB665478F}"/>
                                            </p:graphicEl>
                                          </p:spTgt>
                                        </p:tgtEl>
                                        <p:attrNameLst>
                                          <p:attrName>ppt_y</p:attrName>
                                        </p:attrNameLst>
                                      </p:cBhvr>
                                      <p:tavLst>
                                        <p:tav tm="0">
                                          <p:val>
                                            <p:strVal val="#ppt_y+#ppt_h*1.125000"/>
                                          </p:val>
                                        </p:tav>
                                        <p:tav tm="100000">
                                          <p:val>
                                            <p:strVal val="#ppt_y"/>
                                          </p:val>
                                        </p:tav>
                                      </p:tavLst>
                                    </p:anim>
                                    <p:animEffect transition="in" filter="wipe(up)">
                                      <p:cBhvr>
                                        <p:cTn id="13" dur="500"/>
                                        <p:tgtEl>
                                          <p:spTgt spid="4">
                                            <p:graphicEl>
                                              <a:dgm id="{0D3FC17E-1EBC-574A-8362-6C3BB665478F}"/>
                                            </p:graphicEl>
                                          </p:spTgt>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4">
                                            <p:graphicEl>
                                              <a:dgm id="{C8C4018C-5CF8-AE49-BB8C-D47E21BD90A0}"/>
                                            </p:graphicEl>
                                          </p:spTgt>
                                        </p:tgtEl>
                                        <p:attrNameLst>
                                          <p:attrName>style.visibility</p:attrName>
                                        </p:attrNameLst>
                                      </p:cBhvr>
                                      <p:to>
                                        <p:strVal val="visible"/>
                                      </p:to>
                                    </p:set>
                                    <p:anim calcmode="lin" valueType="num">
                                      <p:cBhvr additive="base">
                                        <p:cTn id="17" dur="500"/>
                                        <p:tgtEl>
                                          <p:spTgt spid="4">
                                            <p:graphicEl>
                                              <a:dgm id="{C8C4018C-5CF8-AE49-BB8C-D47E21BD90A0}"/>
                                            </p:graphicEl>
                                          </p:spTgt>
                                        </p:tgtEl>
                                        <p:attrNameLst>
                                          <p:attrName>ppt_y</p:attrName>
                                        </p:attrNameLst>
                                      </p:cBhvr>
                                      <p:tavLst>
                                        <p:tav tm="0">
                                          <p:val>
                                            <p:strVal val="#ppt_y+#ppt_h*1.125000"/>
                                          </p:val>
                                        </p:tav>
                                        <p:tav tm="100000">
                                          <p:val>
                                            <p:strVal val="#ppt_y"/>
                                          </p:val>
                                        </p:tav>
                                      </p:tavLst>
                                    </p:anim>
                                    <p:animEffect transition="in" filter="wipe(up)">
                                      <p:cBhvr>
                                        <p:cTn id="18" dur="500"/>
                                        <p:tgtEl>
                                          <p:spTgt spid="4">
                                            <p:graphicEl>
                                              <a:dgm id="{C8C4018C-5CF8-AE49-BB8C-D47E21BD90A0}"/>
                                            </p:graphicEl>
                                          </p:spTgt>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graphicEl>
                                              <a:dgm id="{2428E441-7FD0-FC48-A838-9EF203502E9E}"/>
                                            </p:graphicEl>
                                          </p:spTgt>
                                        </p:tgtEl>
                                        <p:attrNameLst>
                                          <p:attrName>style.visibility</p:attrName>
                                        </p:attrNameLst>
                                      </p:cBhvr>
                                      <p:to>
                                        <p:strVal val="visible"/>
                                      </p:to>
                                    </p:set>
                                    <p:anim calcmode="lin" valueType="num">
                                      <p:cBhvr additive="base">
                                        <p:cTn id="22" dur="500"/>
                                        <p:tgtEl>
                                          <p:spTgt spid="4">
                                            <p:graphicEl>
                                              <a:dgm id="{2428E441-7FD0-FC48-A838-9EF203502E9E}"/>
                                            </p:graphicEl>
                                          </p:spTgt>
                                        </p:tgtEl>
                                        <p:attrNameLst>
                                          <p:attrName>ppt_y</p:attrName>
                                        </p:attrNameLst>
                                      </p:cBhvr>
                                      <p:tavLst>
                                        <p:tav tm="0">
                                          <p:val>
                                            <p:strVal val="#ppt_y+#ppt_h*1.125000"/>
                                          </p:val>
                                        </p:tav>
                                        <p:tav tm="100000">
                                          <p:val>
                                            <p:strVal val="#ppt_y"/>
                                          </p:val>
                                        </p:tav>
                                      </p:tavLst>
                                    </p:anim>
                                    <p:animEffect transition="in" filter="wipe(up)">
                                      <p:cBhvr>
                                        <p:cTn id="23" dur="500"/>
                                        <p:tgtEl>
                                          <p:spTgt spid="4">
                                            <p:graphicEl>
                                              <a:dgm id="{2428E441-7FD0-FC48-A838-9EF203502E9E}"/>
                                            </p:graphic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4">
                                            <p:graphicEl>
                                              <a:dgm id="{C4A0ACED-0857-A24D-AE9E-3A625B00B73F}"/>
                                            </p:graphicEl>
                                          </p:spTgt>
                                        </p:tgtEl>
                                        <p:attrNameLst>
                                          <p:attrName>style.visibility</p:attrName>
                                        </p:attrNameLst>
                                      </p:cBhvr>
                                      <p:to>
                                        <p:strVal val="visible"/>
                                      </p:to>
                                    </p:set>
                                    <p:anim calcmode="lin" valueType="num">
                                      <p:cBhvr additive="base">
                                        <p:cTn id="27" dur="500"/>
                                        <p:tgtEl>
                                          <p:spTgt spid="4">
                                            <p:graphicEl>
                                              <a:dgm id="{C4A0ACED-0857-A24D-AE9E-3A625B00B73F}"/>
                                            </p:graphicEl>
                                          </p:spTgt>
                                        </p:tgtEl>
                                        <p:attrNameLst>
                                          <p:attrName>ppt_y</p:attrName>
                                        </p:attrNameLst>
                                      </p:cBhvr>
                                      <p:tavLst>
                                        <p:tav tm="0">
                                          <p:val>
                                            <p:strVal val="#ppt_y+#ppt_h*1.125000"/>
                                          </p:val>
                                        </p:tav>
                                        <p:tav tm="100000">
                                          <p:val>
                                            <p:strVal val="#ppt_y"/>
                                          </p:val>
                                        </p:tav>
                                      </p:tavLst>
                                    </p:anim>
                                    <p:animEffect transition="in" filter="wipe(up)">
                                      <p:cBhvr>
                                        <p:cTn id="28" dur="500"/>
                                        <p:tgtEl>
                                          <p:spTgt spid="4">
                                            <p:graphicEl>
                                              <a:dgm id="{C4A0ACED-0857-A24D-AE9E-3A625B00B73F}"/>
                                            </p:graphicEl>
                                          </p:spTgt>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4">
                                            <p:graphicEl>
                                              <a:dgm id="{D754C084-5072-8A45-951E-88D528144E60}"/>
                                            </p:graphicEl>
                                          </p:spTgt>
                                        </p:tgtEl>
                                        <p:attrNameLst>
                                          <p:attrName>style.visibility</p:attrName>
                                        </p:attrNameLst>
                                      </p:cBhvr>
                                      <p:to>
                                        <p:strVal val="visible"/>
                                      </p:to>
                                    </p:set>
                                    <p:anim calcmode="lin" valueType="num">
                                      <p:cBhvr additive="base">
                                        <p:cTn id="32" dur="500"/>
                                        <p:tgtEl>
                                          <p:spTgt spid="4">
                                            <p:graphicEl>
                                              <a:dgm id="{D754C084-5072-8A45-951E-88D528144E60}"/>
                                            </p:graphicEl>
                                          </p:spTgt>
                                        </p:tgtEl>
                                        <p:attrNameLst>
                                          <p:attrName>ppt_y</p:attrName>
                                        </p:attrNameLst>
                                      </p:cBhvr>
                                      <p:tavLst>
                                        <p:tav tm="0">
                                          <p:val>
                                            <p:strVal val="#ppt_y+#ppt_h*1.125000"/>
                                          </p:val>
                                        </p:tav>
                                        <p:tav tm="100000">
                                          <p:val>
                                            <p:strVal val="#ppt_y"/>
                                          </p:val>
                                        </p:tav>
                                      </p:tavLst>
                                    </p:anim>
                                    <p:animEffect transition="in" filter="wipe(up)">
                                      <p:cBhvr>
                                        <p:cTn id="33" dur="500"/>
                                        <p:tgtEl>
                                          <p:spTgt spid="4">
                                            <p:graphicEl>
                                              <a:dgm id="{D754C084-5072-8A45-951E-88D528144E60}"/>
                                            </p:graphicEl>
                                          </p:spTgt>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4">
                                            <p:graphicEl>
                                              <a:dgm id="{801F8F67-89B7-A849-BC54-7F4DDD70BFC8}"/>
                                            </p:graphicEl>
                                          </p:spTgt>
                                        </p:tgtEl>
                                        <p:attrNameLst>
                                          <p:attrName>style.visibility</p:attrName>
                                        </p:attrNameLst>
                                      </p:cBhvr>
                                      <p:to>
                                        <p:strVal val="visible"/>
                                      </p:to>
                                    </p:set>
                                    <p:anim calcmode="lin" valueType="num">
                                      <p:cBhvr additive="base">
                                        <p:cTn id="37" dur="500"/>
                                        <p:tgtEl>
                                          <p:spTgt spid="4">
                                            <p:graphicEl>
                                              <a:dgm id="{801F8F67-89B7-A849-BC54-7F4DDD70BFC8}"/>
                                            </p:graphicEl>
                                          </p:spTgt>
                                        </p:tgtEl>
                                        <p:attrNameLst>
                                          <p:attrName>ppt_y</p:attrName>
                                        </p:attrNameLst>
                                      </p:cBhvr>
                                      <p:tavLst>
                                        <p:tav tm="0">
                                          <p:val>
                                            <p:strVal val="#ppt_y+#ppt_h*1.125000"/>
                                          </p:val>
                                        </p:tav>
                                        <p:tav tm="100000">
                                          <p:val>
                                            <p:strVal val="#ppt_y"/>
                                          </p:val>
                                        </p:tav>
                                      </p:tavLst>
                                    </p:anim>
                                    <p:animEffect transition="in" filter="wipe(up)">
                                      <p:cBhvr>
                                        <p:cTn id="38" dur="500"/>
                                        <p:tgtEl>
                                          <p:spTgt spid="4">
                                            <p:graphicEl>
                                              <a:dgm id="{801F8F67-89B7-A849-BC54-7F4DDD70BFC8}"/>
                                            </p:graphicEl>
                                          </p:spTgt>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4">
                                            <p:graphicEl>
                                              <a:dgm id="{65F47CCF-856E-0344-8D1F-89736CCA09BB}"/>
                                            </p:graphicEl>
                                          </p:spTgt>
                                        </p:tgtEl>
                                        <p:attrNameLst>
                                          <p:attrName>style.visibility</p:attrName>
                                        </p:attrNameLst>
                                      </p:cBhvr>
                                      <p:to>
                                        <p:strVal val="visible"/>
                                      </p:to>
                                    </p:set>
                                    <p:anim calcmode="lin" valueType="num">
                                      <p:cBhvr additive="base">
                                        <p:cTn id="42" dur="500"/>
                                        <p:tgtEl>
                                          <p:spTgt spid="4">
                                            <p:graphicEl>
                                              <a:dgm id="{65F47CCF-856E-0344-8D1F-89736CCA09BB}"/>
                                            </p:graphicEl>
                                          </p:spTgt>
                                        </p:tgtEl>
                                        <p:attrNameLst>
                                          <p:attrName>ppt_y</p:attrName>
                                        </p:attrNameLst>
                                      </p:cBhvr>
                                      <p:tavLst>
                                        <p:tav tm="0">
                                          <p:val>
                                            <p:strVal val="#ppt_y+#ppt_h*1.125000"/>
                                          </p:val>
                                        </p:tav>
                                        <p:tav tm="100000">
                                          <p:val>
                                            <p:strVal val="#ppt_y"/>
                                          </p:val>
                                        </p:tav>
                                      </p:tavLst>
                                    </p:anim>
                                    <p:animEffect transition="in" filter="wipe(up)">
                                      <p:cBhvr>
                                        <p:cTn id="43" dur="500"/>
                                        <p:tgtEl>
                                          <p:spTgt spid="4">
                                            <p:graphicEl>
                                              <a:dgm id="{65F47CCF-856E-0344-8D1F-89736CCA09BB}"/>
                                            </p:graphicEl>
                                          </p:spTgt>
                                        </p:tgtEl>
                                      </p:cBhvr>
                                    </p:animEffect>
                                  </p:childTnLst>
                                </p:cTn>
                              </p:par>
                            </p:childTnLst>
                          </p:cTn>
                        </p:par>
                        <p:par>
                          <p:cTn id="44" fill="hold">
                            <p:stCondLst>
                              <p:cond delay="4000"/>
                            </p:stCondLst>
                            <p:childTnLst>
                              <p:par>
                                <p:cTn id="45" presetID="12" presetClass="entr" presetSubtype="4" fill="hold" grpId="0" nodeType="afterEffect">
                                  <p:stCondLst>
                                    <p:cond delay="0"/>
                                  </p:stCondLst>
                                  <p:childTnLst>
                                    <p:set>
                                      <p:cBhvr>
                                        <p:cTn id="46" dur="1" fill="hold">
                                          <p:stCondLst>
                                            <p:cond delay="0"/>
                                          </p:stCondLst>
                                        </p:cTn>
                                        <p:tgtEl>
                                          <p:spTgt spid="4">
                                            <p:graphicEl>
                                              <a:dgm id="{18984B30-7957-D247-A828-0017578D6FA3}"/>
                                            </p:graphicEl>
                                          </p:spTgt>
                                        </p:tgtEl>
                                        <p:attrNameLst>
                                          <p:attrName>style.visibility</p:attrName>
                                        </p:attrNameLst>
                                      </p:cBhvr>
                                      <p:to>
                                        <p:strVal val="visible"/>
                                      </p:to>
                                    </p:set>
                                    <p:anim calcmode="lin" valueType="num">
                                      <p:cBhvr additive="base">
                                        <p:cTn id="47" dur="500"/>
                                        <p:tgtEl>
                                          <p:spTgt spid="4">
                                            <p:graphicEl>
                                              <a:dgm id="{18984B30-7957-D247-A828-0017578D6FA3}"/>
                                            </p:graphicEl>
                                          </p:spTgt>
                                        </p:tgtEl>
                                        <p:attrNameLst>
                                          <p:attrName>ppt_y</p:attrName>
                                        </p:attrNameLst>
                                      </p:cBhvr>
                                      <p:tavLst>
                                        <p:tav tm="0">
                                          <p:val>
                                            <p:strVal val="#ppt_y+#ppt_h*1.125000"/>
                                          </p:val>
                                        </p:tav>
                                        <p:tav tm="100000">
                                          <p:val>
                                            <p:strVal val="#ppt_y"/>
                                          </p:val>
                                        </p:tav>
                                      </p:tavLst>
                                    </p:anim>
                                    <p:animEffect transition="in" filter="wipe(up)">
                                      <p:cBhvr>
                                        <p:cTn id="48" dur="500"/>
                                        <p:tgtEl>
                                          <p:spTgt spid="4">
                                            <p:graphicEl>
                                              <a:dgm id="{18984B30-7957-D247-A828-0017578D6FA3}"/>
                                            </p:graphicEl>
                                          </p:spTgt>
                                        </p:tgtEl>
                                      </p:cBhvr>
                                    </p:animEffect>
                                  </p:childTnLst>
                                </p:cTn>
                              </p:par>
                            </p:childTnLst>
                          </p:cTn>
                        </p:par>
                        <p:par>
                          <p:cTn id="49" fill="hold">
                            <p:stCondLst>
                              <p:cond delay="4500"/>
                            </p:stCondLst>
                            <p:childTnLst>
                              <p:par>
                                <p:cTn id="50" presetID="12" presetClass="entr" presetSubtype="4" fill="hold" grpId="0" nodeType="afterEffect">
                                  <p:stCondLst>
                                    <p:cond delay="0"/>
                                  </p:stCondLst>
                                  <p:childTnLst>
                                    <p:set>
                                      <p:cBhvr>
                                        <p:cTn id="51" dur="1" fill="hold">
                                          <p:stCondLst>
                                            <p:cond delay="0"/>
                                          </p:stCondLst>
                                        </p:cTn>
                                        <p:tgtEl>
                                          <p:spTgt spid="4">
                                            <p:graphicEl>
                                              <a:dgm id="{3B7B3E84-041C-AC4A-B03D-A885E0E07FFB}"/>
                                            </p:graphicEl>
                                          </p:spTgt>
                                        </p:tgtEl>
                                        <p:attrNameLst>
                                          <p:attrName>style.visibility</p:attrName>
                                        </p:attrNameLst>
                                      </p:cBhvr>
                                      <p:to>
                                        <p:strVal val="visible"/>
                                      </p:to>
                                    </p:set>
                                    <p:anim calcmode="lin" valueType="num">
                                      <p:cBhvr additive="base">
                                        <p:cTn id="52" dur="500"/>
                                        <p:tgtEl>
                                          <p:spTgt spid="4">
                                            <p:graphicEl>
                                              <a:dgm id="{3B7B3E84-041C-AC4A-B03D-A885E0E07FFB}"/>
                                            </p:graphicEl>
                                          </p:spTgt>
                                        </p:tgtEl>
                                        <p:attrNameLst>
                                          <p:attrName>ppt_y</p:attrName>
                                        </p:attrNameLst>
                                      </p:cBhvr>
                                      <p:tavLst>
                                        <p:tav tm="0">
                                          <p:val>
                                            <p:strVal val="#ppt_y+#ppt_h*1.125000"/>
                                          </p:val>
                                        </p:tav>
                                        <p:tav tm="100000">
                                          <p:val>
                                            <p:strVal val="#ppt_y"/>
                                          </p:val>
                                        </p:tav>
                                      </p:tavLst>
                                    </p:anim>
                                    <p:animEffect transition="in" filter="wipe(up)">
                                      <p:cBhvr>
                                        <p:cTn id="53" dur="500"/>
                                        <p:tgtEl>
                                          <p:spTgt spid="4">
                                            <p:graphicEl>
                                              <a:dgm id="{3B7B3E84-041C-AC4A-B03D-A885E0E07FFB}"/>
                                            </p:graphicEl>
                                          </p:spTgt>
                                        </p:tgtEl>
                                      </p:cBhvr>
                                    </p:animEffect>
                                  </p:childTnLst>
                                </p:cTn>
                              </p:par>
                            </p:childTnLst>
                          </p:cTn>
                        </p:par>
                        <p:par>
                          <p:cTn id="54" fill="hold">
                            <p:stCondLst>
                              <p:cond delay="5000"/>
                            </p:stCondLst>
                            <p:childTnLst>
                              <p:par>
                                <p:cTn id="55" presetID="12" presetClass="entr" presetSubtype="4" fill="hold" grpId="0" nodeType="afterEffect">
                                  <p:stCondLst>
                                    <p:cond delay="0"/>
                                  </p:stCondLst>
                                  <p:childTnLst>
                                    <p:set>
                                      <p:cBhvr>
                                        <p:cTn id="56" dur="1" fill="hold">
                                          <p:stCondLst>
                                            <p:cond delay="0"/>
                                          </p:stCondLst>
                                        </p:cTn>
                                        <p:tgtEl>
                                          <p:spTgt spid="4">
                                            <p:graphicEl>
                                              <a:dgm id="{1D877517-1342-6D49-AE37-BD1AC7102932}"/>
                                            </p:graphicEl>
                                          </p:spTgt>
                                        </p:tgtEl>
                                        <p:attrNameLst>
                                          <p:attrName>style.visibility</p:attrName>
                                        </p:attrNameLst>
                                      </p:cBhvr>
                                      <p:to>
                                        <p:strVal val="visible"/>
                                      </p:to>
                                    </p:set>
                                    <p:anim calcmode="lin" valueType="num">
                                      <p:cBhvr additive="base">
                                        <p:cTn id="57" dur="500"/>
                                        <p:tgtEl>
                                          <p:spTgt spid="4">
                                            <p:graphicEl>
                                              <a:dgm id="{1D877517-1342-6D49-AE37-BD1AC7102932}"/>
                                            </p:graphicEl>
                                          </p:spTgt>
                                        </p:tgtEl>
                                        <p:attrNameLst>
                                          <p:attrName>ppt_y</p:attrName>
                                        </p:attrNameLst>
                                      </p:cBhvr>
                                      <p:tavLst>
                                        <p:tav tm="0">
                                          <p:val>
                                            <p:strVal val="#ppt_y+#ppt_h*1.125000"/>
                                          </p:val>
                                        </p:tav>
                                        <p:tav tm="100000">
                                          <p:val>
                                            <p:strVal val="#ppt_y"/>
                                          </p:val>
                                        </p:tav>
                                      </p:tavLst>
                                    </p:anim>
                                    <p:animEffect transition="in" filter="wipe(up)">
                                      <p:cBhvr>
                                        <p:cTn id="58" dur="500"/>
                                        <p:tgtEl>
                                          <p:spTgt spid="4">
                                            <p:graphicEl>
                                              <a:dgm id="{1D877517-1342-6D49-AE37-BD1AC710293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69C-F7E1-7946-B59F-BFC6909B9BC7}"/>
              </a:ext>
            </a:extLst>
          </p:cNvPr>
          <p:cNvSpPr>
            <a:spLocks noGrp="1"/>
          </p:cNvSpPr>
          <p:nvPr>
            <p:ph type="title"/>
          </p:nvPr>
        </p:nvSpPr>
        <p:spPr/>
        <p:txBody>
          <a:bodyPr/>
          <a:lstStyle/>
          <a:p>
            <a:r>
              <a:rPr lang="en-US" sz="3200" dirty="0"/>
              <a:t>Examples of Distributed Responsibility to Ensure Quality Information</a:t>
            </a:r>
          </a:p>
        </p:txBody>
      </p:sp>
      <p:cxnSp>
        <p:nvCxnSpPr>
          <p:cNvPr id="4" name="Straight Connector 3">
            <a:extLst>
              <a:ext uri="{FF2B5EF4-FFF2-40B4-BE49-F238E27FC236}">
                <a16:creationId xmlns:a16="http://schemas.microsoft.com/office/drawing/2014/main" id="{E6AF8668-21EF-CD4B-872F-9D4C49EADFBC}"/>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9A08899-4DA1-8E42-82D3-E277784814C0}"/>
              </a:ext>
            </a:extLst>
          </p:cNvPr>
          <p:cNvSpPr/>
          <p:nvPr/>
        </p:nvSpPr>
        <p:spPr>
          <a:xfrm>
            <a:off x="10301467" y="0"/>
            <a:ext cx="1018573" cy="1238488"/>
          </a:xfrm>
          <a:prstGeom prst="rect">
            <a:avLst/>
          </a:prstGeom>
          <a:solidFill>
            <a:srgbClr val="1D51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17" name="Group 16">
            <a:extLst>
              <a:ext uri="{FF2B5EF4-FFF2-40B4-BE49-F238E27FC236}">
                <a16:creationId xmlns:a16="http://schemas.microsoft.com/office/drawing/2014/main" id="{7CDC2427-45B1-9AF8-ADDE-735FD51A1A3F}"/>
              </a:ext>
            </a:extLst>
          </p:cNvPr>
          <p:cNvGrpSpPr/>
          <p:nvPr/>
        </p:nvGrpSpPr>
        <p:grpSpPr>
          <a:xfrm>
            <a:off x="-176022" y="5785767"/>
            <a:ext cx="4036613" cy="1000647"/>
            <a:chOff x="-176022" y="5785767"/>
            <a:chExt cx="4036613" cy="1000647"/>
          </a:xfrm>
        </p:grpSpPr>
        <p:sp>
          <p:nvSpPr>
            <p:cNvPr id="18" name="Rounded Rectangle 17">
              <a:extLst>
                <a:ext uri="{FF2B5EF4-FFF2-40B4-BE49-F238E27FC236}">
                  <a16:creationId xmlns:a16="http://schemas.microsoft.com/office/drawing/2014/main" id="{84A22F62-F814-E27E-A0C2-1D30A18980AB}"/>
                </a:ext>
              </a:extLst>
            </p:cNvPr>
            <p:cNvSpPr/>
            <p:nvPr/>
          </p:nvSpPr>
          <p:spPr>
            <a:xfrm>
              <a:off x="-176022" y="5922534"/>
              <a:ext cx="3993749" cy="719566"/>
            </a:xfrm>
            <a:prstGeom prst="roundRect">
              <a:avLst/>
            </a:prstGeom>
            <a:solidFill>
              <a:srgbClr val="54849A">
                <a:lumMod val="50000"/>
              </a:srgbClr>
            </a:solidFill>
            <a:ln w="19050" cap="rnd"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9" name="TextBox 18">
              <a:extLst>
                <a:ext uri="{FF2B5EF4-FFF2-40B4-BE49-F238E27FC236}">
                  <a16:creationId xmlns:a16="http://schemas.microsoft.com/office/drawing/2014/main" id="{CD8AE982-3668-0330-B460-B8CB8044A4CC}"/>
                </a:ext>
              </a:extLst>
            </p:cNvPr>
            <p:cNvSpPr txBox="1"/>
            <p:nvPr/>
          </p:nvSpPr>
          <p:spPr>
            <a:xfrm>
              <a:off x="1215865" y="6066873"/>
              <a:ext cx="264472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20" name="Oval 19">
              <a:extLst>
                <a:ext uri="{FF2B5EF4-FFF2-40B4-BE49-F238E27FC236}">
                  <a16:creationId xmlns:a16="http://schemas.microsoft.com/office/drawing/2014/main" id="{E5C64DD9-97DA-5FE2-392A-28054941189C}"/>
                </a:ext>
              </a:extLst>
            </p:cNvPr>
            <p:cNvSpPr/>
            <p:nvPr/>
          </p:nvSpPr>
          <p:spPr>
            <a:xfrm>
              <a:off x="216904" y="6079151"/>
              <a:ext cx="417600" cy="417600"/>
            </a:xfrm>
            <a:prstGeom prst="ellipse">
              <a:avLst/>
            </a:prstGeom>
            <a:solidFill>
              <a:sysClr val="window" lastClr="FFFFFF"/>
            </a:solidFill>
            <a:ln w="1905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3441FB2A-B3A4-669B-ADAE-0826F4DDFBBD}"/>
                </a:ext>
              </a:extLst>
            </p:cNvPr>
            <p:cNvSpPr/>
            <p:nvPr/>
          </p:nvSpPr>
          <p:spPr>
            <a:xfrm>
              <a:off x="757038" y="6074899"/>
              <a:ext cx="428400" cy="426105"/>
            </a:xfrm>
            <a:prstGeom prst="rect">
              <a:avLst/>
            </a:prstGeom>
            <a:solidFill>
              <a:sysClr val="window" lastClr="FFFFFF"/>
            </a:solidFill>
            <a:ln w="1905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22" name="Picture 2">
              <a:extLst>
                <a:ext uri="{FF2B5EF4-FFF2-40B4-BE49-F238E27FC236}">
                  <a16:creationId xmlns:a16="http://schemas.microsoft.com/office/drawing/2014/main" id="{D55C820D-7FC7-091E-AB72-92809C5F454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Google Shape;286;p34">
            <a:extLst>
              <a:ext uri="{FF2B5EF4-FFF2-40B4-BE49-F238E27FC236}">
                <a16:creationId xmlns:a16="http://schemas.microsoft.com/office/drawing/2014/main" id="{572DC42B-45F4-2C71-71C5-C327E968AEDE}"/>
              </a:ext>
            </a:extLst>
          </p:cNvPr>
          <p:cNvGraphicFramePr/>
          <p:nvPr>
            <p:extLst>
              <p:ext uri="{D42A27DB-BD31-4B8C-83A1-F6EECF244321}">
                <p14:modId xmlns:p14="http://schemas.microsoft.com/office/powerpoint/2010/main" val="1642516378"/>
              </p:ext>
            </p:extLst>
          </p:nvPr>
        </p:nvGraphicFramePr>
        <p:xfrm>
          <a:off x="639233" y="1981747"/>
          <a:ext cx="10906656" cy="3804020"/>
        </p:xfrm>
        <a:graphic>
          <a:graphicData uri="http://schemas.openxmlformats.org/drawingml/2006/table">
            <a:tbl>
              <a:tblPr>
                <a:noFill/>
              </a:tblPr>
              <a:tblGrid>
                <a:gridCol w="2466920">
                  <a:extLst>
                    <a:ext uri="{9D8B030D-6E8A-4147-A177-3AD203B41FA5}">
                      <a16:colId xmlns:a16="http://schemas.microsoft.com/office/drawing/2014/main" val="20000"/>
                    </a:ext>
                  </a:extLst>
                </a:gridCol>
                <a:gridCol w="4033958">
                  <a:extLst>
                    <a:ext uri="{9D8B030D-6E8A-4147-A177-3AD203B41FA5}">
                      <a16:colId xmlns:a16="http://schemas.microsoft.com/office/drawing/2014/main" val="20001"/>
                    </a:ext>
                  </a:extLst>
                </a:gridCol>
                <a:gridCol w="4405778">
                  <a:extLst>
                    <a:ext uri="{9D8B030D-6E8A-4147-A177-3AD203B41FA5}">
                      <a16:colId xmlns:a16="http://schemas.microsoft.com/office/drawing/2014/main" val="20002"/>
                    </a:ext>
                  </a:extLst>
                </a:gridCol>
              </a:tblGrid>
              <a:tr h="637478">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Characteristics</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Database Application</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DBMS</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extLst>
                  <a:ext uri="{0D108BD9-81ED-4DB2-BD59-A6C34878D82A}">
                    <a16:rowId xmlns:a16="http://schemas.microsoft.com/office/drawing/2014/main" val="10000"/>
                  </a:ext>
                </a:extLst>
              </a:tr>
              <a:tr h="3166542">
                <a:tc>
                  <a:txBody>
                    <a:bodyPr/>
                    <a:lstStyle/>
                    <a:p>
                      <a:pPr marL="0" lvl="0" indent="0" algn="l" rtl="0">
                        <a:spcBef>
                          <a:spcPts val="0"/>
                        </a:spcBef>
                        <a:spcAft>
                          <a:spcPts val="0"/>
                        </a:spcAft>
                        <a:buNone/>
                      </a:pPr>
                      <a:r>
                        <a:rPr lang="en" sz="2000" b="1" i="0" dirty="0">
                          <a:solidFill>
                            <a:schemeClr val="accent5">
                              <a:lumMod val="50000"/>
                            </a:schemeClr>
                          </a:solidFill>
                          <a:latin typeface="Avenir Book" panose="02000503020000020003" pitchFamily="2" charset="0"/>
                        </a:rPr>
                        <a:t>COMPLETE</a:t>
                      </a:r>
                      <a:endParaRPr sz="2000" b="1" i="0" dirty="0">
                        <a:solidFill>
                          <a:schemeClr val="accent5">
                            <a:lumMod val="50000"/>
                          </a:schemeClr>
                        </a:solidFill>
                        <a:latin typeface="Avenir Book" panose="02000503020000020003" pitchFamily="2" charset="0"/>
                      </a:endParaRPr>
                    </a:p>
                  </a:txBody>
                  <a:tcPr marL="121900" marR="121900" marT="121900" marB="121900">
                    <a:solidFill>
                      <a:schemeClr val="tx1"/>
                    </a:solidFill>
                  </a:tcPr>
                </a:tc>
                <a:tc>
                  <a:txBody>
                    <a:bodyPr/>
                    <a:lstStyle/>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txBody>
                  <a:tcPr marL="121900" marR="121900" marT="121900" marB="121900">
                    <a:solidFill>
                      <a:schemeClr val="tx1"/>
                    </a:solidFill>
                  </a:tcPr>
                </a:tc>
                <a:tc>
                  <a:txBody>
                    <a:bodyPr/>
                    <a:lstStyle/>
                    <a:p>
                      <a:pPr marL="457200" lvl="0" indent="-317500" algn="l" rtl="0">
                        <a:spcBef>
                          <a:spcPts val="0"/>
                        </a:spcBef>
                        <a:spcAft>
                          <a:spcPts val="0"/>
                        </a:spcAft>
                        <a:buSzPts val="1400"/>
                        <a:buChar char="●"/>
                      </a:pPr>
                      <a:r>
                        <a:rPr lang="en" sz="2000" dirty="0">
                          <a:solidFill>
                            <a:schemeClr val="accent5">
                              <a:lumMod val="50000"/>
                            </a:schemeClr>
                          </a:solidFill>
                          <a:latin typeface="Avenir Book" panose="02000503020000020003" pitchFamily="2" charset="0"/>
                        </a:rPr>
                        <a:t>Fields of tables are configured to be required fields</a:t>
                      </a:r>
                      <a:endParaRPr sz="2000" dirty="0">
                        <a:solidFill>
                          <a:schemeClr val="accent5">
                            <a:lumMod val="50000"/>
                          </a:schemeClr>
                        </a:solidFill>
                        <a:latin typeface="Avenir Book" panose="02000503020000020003" pitchFamily="2" charset="0"/>
                      </a:endParaRPr>
                    </a:p>
                    <a:p>
                      <a:pPr marL="457200" lvl="0" indent="-317500" algn="l" rtl="0">
                        <a:spcBef>
                          <a:spcPts val="0"/>
                        </a:spcBef>
                        <a:spcAft>
                          <a:spcPts val="0"/>
                        </a:spcAft>
                        <a:buSzPts val="1400"/>
                        <a:buChar char="●"/>
                      </a:pPr>
                      <a:r>
                        <a:rPr lang="en" sz="2000" i="1" dirty="0">
                          <a:solidFill>
                            <a:schemeClr val="accent5">
                              <a:lumMod val="50000"/>
                            </a:schemeClr>
                          </a:solidFill>
                          <a:latin typeface="Avenir Book" panose="02000503020000020003" pitchFamily="2" charset="0"/>
                        </a:rPr>
                        <a:t>e.g. When recording products information, the ID and Name is required, and the quantity should default to 0.</a:t>
                      </a:r>
                      <a:endParaRPr sz="2000" i="1" dirty="0">
                        <a:solidFill>
                          <a:schemeClr val="accent5">
                            <a:lumMod val="50000"/>
                          </a:schemeClr>
                        </a:solidFill>
                        <a:latin typeface="Avenir Book" panose="02000503020000020003" pitchFamily="2" charset="0"/>
                      </a:endParaRPr>
                    </a:p>
                  </a:txBody>
                  <a:tcPr marL="121900" marR="121900" marT="121900" marB="121900">
                    <a:solidFill>
                      <a:schemeClr val="tx1"/>
                    </a:solidFill>
                  </a:tcPr>
                </a:tc>
                <a:extLst>
                  <a:ext uri="{0D108BD9-81ED-4DB2-BD59-A6C34878D82A}">
                    <a16:rowId xmlns:a16="http://schemas.microsoft.com/office/drawing/2014/main" val="10001"/>
                  </a:ext>
                </a:extLst>
              </a:tr>
            </a:tbl>
          </a:graphicData>
        </a:graphic>
      </p:graphicFrame>
      <p:pic>
        <p:nvPicPr>
          <p:cNvPr id="6" name="Google Shape;287;p34">
            <a:extLst>
              <a:ext uri="{FF2B5EF4-FFF2-40B4-BE49-F238E27FC236}">
                <a16:creationId xmlns:a16="http://schemas.microsoft.com/office/drawing/2014/main" id="{6780F7A5-3814-131E-142C-0A2C1D2D3CC9}"/>
              </a:ext>
            </a:extLst>
          </p:cNvPr>
          <p:cNvPicPr preferRelativeResize="0"/>
          <p:nvPr/>
        </p:nvPicPr>
        <p:blipFill>
          <a:blip r:embed="rId5">
            <a:alphaModFix/>
          </a:blip>
          <a:stretch>
            <a:fillRect/>
          </a:stretch>
        </p:blipFill>
        <p:spPr>
          <a:xfrm>
            <a:off x="3230133" y="2713118"/>
            <a:ext cx="3485460" cy="2938174"/>
          </a:xfrm>
          <a:prstGeom prst="rect">
            <a:avLst/>
          </a:prstGeom>
          <a:noFill/>
          <a:ln>
            <a:noFill/>
          </a:ln>
        </p:spPr>
      </p:pic>
    </p:spTree>
    <p:custDataLst>
      <p:tags r:id="rId1"/>
    </p:custDataLst>
    <p:extLst>
      <p:ext uri="{BB962C8B-B14F-4D97-AF65-F5344CB8AC3E}">
        <p14:creationId xmlns:p14="http://schemas.microsoft.com/office/powerpoint/2010/main" val="2844067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69C-F7E1-7946-B59F-BFC6909B9BC7}"/>
              </a:ext>
            </a:extLst>
          </p:cNvPr>
          <p:cNvSpPr>
            <a:spLocks noGrp="1"/>
          </p:cNvSpPr>
          <p:nvPr>
            <p:ph type="title"/>
          </p:nvPr>
        </p:nvSpPr>
        <p:spPr/>
        <p:txBody>
          <a:bodyPr/>
          <a:lstStyle/>
          <a:p>
            <a:r>
              <a:rPr lang="en-US" sz="3200" dirty="0"/>
              <a:t>Examples of Distributed Responsibility to Ensure Quality Information</a:t>
            </a:r>
          </a:p>
        </p:txBody>
      </p:sp>
      <p:cxnSp>
        <p:nvCxnSpPr>
          <p:cNvPr id="4" name="Straight Connector 3">
            <a:extLst>
              <a:ext uri="{FF2B5EF4-FFF2-40B4-BE49-F238E27FC236}">
                <a16:creationId xmlns:a16="http://schemas.microsoft.com/office/drawing/2014/main" id="{E6AF8668-21EF-CD4B-872F-9D4C49EADFBC}"/>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9A08899-4DA1-8E42-82D3-E277784814C0}"/>
              </a:ext>
            </a:extLst>
          </p:cNvPr>
          <p:cNvSpPr/>
          <p:nvPr/>
        </p:nvSpPr>
        <p:spPr>
          <a:xfrm>
            <a:off x="10301467" y="0"/>
            <a:ext cx="1018573" cy="1238488"/>
          </a:xfrm>
          <a:prstGeom prst="rect">
            <a:avLst/>
          </a:prstGeom>
          <a:solidFill>
            <a:srgbClr val="1D51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17" name="Group 16">
            <a:extLst>
              <a:ext uri="{FF2B5EF4-FFF2-40B4-BE49-F238E27FC236}">
                <a16:creationId xmlns:a16="http://schemas.microsoft.com/office/drawing/2014/main" id="{7CDC2427-45B1-9AF8-ADDE-735FD51A1A3F}"/>
              </a:ext>
            </a:extLst>
          </p:cNvPr>
          <p:cNvGrpSpPr/>
          <p:nvPr/>
        </p:nvGrpSpPr>
        <p:grpSpPr>
          <a:xfrm>
            <a:off x="-176022" y="5785767"/>
            <a:ext cx="4036613" cy="1000647"/>
            <a:chOff x="-176022" y="5785767"/>
            <a:chExt cx="4036613" cy="1000647"/>
          </a:xfrm>
        </p:grpSpPr>
        <p:sp>
          <p:nvSpPr>
            <p:cNvPr id="18" name="Rounded Rectangle 17">
              <a:extLst>
                <a:ext uri="{FF2B5EF4-FFF2-40B4-BE49-F238E27FC236}">
                  <a16:creationId xmlns:a16="http://schemas.microsoft.com/office/drawing/2014/main" id="{84A22F62-F814-E27E-A0C2-1D30A18980AB}"/>
                </a:ext>
              </a:extLst>
            </p:cNvPr>
            <p:cNvSpPr/>
            <p:nvPr/>
          </p:nvSpPr>
          <p:spPr>
            <a:xfrm>
              <a:off x="-176022" y="5922534"/>
              <a:ext cx="3993749" cy="719566"/>
            </a:xfrm>
            <a:prstGeom prst="roundRect">
              <a:avLst/>
            </a:prstGeom>
            <a:solidFill>
              <a:srgbClr val="54849A">
                <a:lumMod val="50000"/>
              </a:srgbClr>
            </a:solidFill>
            <a:ln w="19050" cap="rnd"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9" name="TextBox 18">
              <a:extLst>
                <a:ext uri="{FF2B5EF4-FFF2-40B4-BE49-F238E27FC236}">
                  <a16:creationId xmlns:a16="http://schemas.microsoft.com/office/drawing/2014/main" id="{CD8AE982-3668-0330-B460-B8CB8044A4CC}"/>
                </a:ext>
              </a:extLst>
            </p:cNvPr>
            <p:cNvSpPr txBox="1"/>
            <p:nvPr/>
          </p:nvSpPr>
          <p:spPr>
            <a:xfrm>
              <a:off x="1215865" y="6066873"/>
              <a:ext cx="264472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20" name="Oval 19">
              <a:extLst>
                <a:ext uri="{FF2B5EF4-FFF2-40B4-BE49-F238E27FC236}">
                  <a16:creationId xmlns:a16="http://schemas.microsoft.com/office/drawing/2014/main" id="{E5C64DD9-97DA-5FE2-392A-28054941189C}"/>
                </a:ext>
              </a:extLst>
            </p:cNvPr>
            <p:cNvSpPr/>
            <p:nvPr/>
          </p:nvSpPr>
          <p:spPr>
            <a:xfrm>
              <a:off x="216904" y="6079151"/>
              <a:ext cx="417600" cy="417600"/>
            </a:xfrm>
            <a:prstGeom prst="ellipse">
              <a:avLst/>
            </a:prstGeom>
            <a:solidFill>
              <a:sysClr val="window" lastClr="FFFFFF"/>
            </a:solidFill>
            <a:ln w="1905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3441FB2A-B3A4-669B-ADAE-0826F4DDFBBD}"/>
                </a:ext>
              </a:extLst>
            </p:cNvPr>
            <p:cNvSpPr/>
            <p:nvPr/>
          </p:nvSpPr>
          <p:spPr>
            <a:xfrm>
              <a:off x="757038" y="6074899"/>
              <a:ext cx="428400" cy="426105"/>
            </a:xfrm>
            <a:prstGeom prst="rect">
              <a:avLst/>
            </a:prstGeom>
            <a:solidFill>
              <a:sysClr val="window" lastClr="FFFFFF"/>
            </a:solidFill>
            <a:ln w="1905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22" name="Picture 2">
              <a:extLst>
                <a:ext uri="{FF2B5EF4-FFF2-40B4-BE49-F238E27FC236}">
                  <a16:creationId xmlns:a16="http://schemas.microsoft.com/office/drawing/2014/main" id="{D55C820D-7FC7-091E-AB72-92809C5F454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Google Shape;286;p34">
            <a:extLst>
              <a:ext uri="{FF2B5EF4-FFF2-40B4-BE49-F238E27FC236}">
                <a16:creationId xmlns:a16="http://schemas.microsoft.com/office/drawing/2014/main" id="{572DC42B-45F4-2C71-71C5-C327E968AEDE}"/>
              </a:ext>
            </a:extLst>
          </p:cNvPr>
          <p:cNvGraphicFramePr/>
          <p:nvPr>
            <p:extLst>
              <p:ext uri="{D42A27DB-BD31-4B8C-83A1-F6EECF244321}">
                <p14:modId xmlns:p14="http://schemas.microsoft.com/office/powerpoint/2010/main" val="236724104"/>
              </p:ext>
            </p:extLst>
          </p:nvPr>
        </p:nvGraphicFramePr>
        <p:xfrm>
          <a:off x="639233" y="1981747"/>
          <a:ext cx="10906656" cy="3804020"/>
        </p:xfrm>
        <a:graphic>
          <a:graphicData uri="http://schemas.openxmlformats.org/drawingml/2006/table">
            <a:tbl>
              <a:tblPr>
                <a:noFill/>
              </a:tblPr>
              <a:tblGrid>
                <a:gridCol w="2466920">
                  <a:extLst>
                    <a:ext uri="{9D8B030D-6E8A-4147-A177-3AD203B41FA5}">
                      <a16:colId xmlns:a16="http://schemas.microsoft.com/office/drawing/2014/main" val="20000"/>
                    </a:ext>
                  </a:extLst>
                </a:gridCol>
                <a:gridCol w="4033958">
                  <a:extLst>
                    <a:ext uri="{9D8B030D-6E8A-4147-A177-3AD203B41FA5}">
                      <a16:colId xmlns:a16="http://schemas.microsoft.com/office/drawing/2014/main" val="20001"/>
                    </a:ext>
                  </a:extLst>
                </a:gridCol>
                <a:gridCol w="4405778">
                  <a:extLst>
                    <a:ext uri="{9D8B030D-6E8A-4147-A177-3AD203B41FA5}">
                      <a16:colId xmlns:a16="http://schemas.microsoft.com/office/drawing/2014/main" val="20002"/>
                    </a:ext>
                  </a:extLst>
                </a:gridCol>
              </a:tblGrid>
              <a:tr h="637478">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Characteristics</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Database Application</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DBMS</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extLst>
                  <a:ext uri="{0D108BD9-81ED-4DB2-BD59-A6C34878D82A}">
                    <a16:rowId xmlns:a16="http://schemas.microsoft.com/office/drawing/2014/main" val="10000"/>
                  </a:ext>
                </a:extLst>
              </a:tr>
              <a:tr h="3166542">
                <a:tc>
                  <a:txBody>
                    <a:bodyPr/>
                    <a:lstStyle/>
                    <a:p>
                      <a:pPr marL="0" lvl="0" indent="0" algn="l" rtl="0">
                        <a:spcBef>
                          <a:spcPts val="0"/>
                        </a:spcBef>
                        <a:spcAft>
                          <a:spcPts val="0"/>
                        </a:spcAft>
                        <a:buNone/>
                      </a:pPr>
                      <a:r>
                        <a:rPr lang="en" sz="2000" b="1" i="0" dirty="0">
                          <a:solidFill>
                            <a:schemeClr val="accent5">
                              <a:lumMod val="50000"/>
                            </a:schemeClr>
                          </a:solidFill>
                          <a:latin typeface="Avenir Book" panose="02000503020000020003" pitchFamily="2" charset="0"/>
                        </a:rPr>
                        <a:t>SECURED</a:t>
                      </a:r>
                      <a:endParaRPr sz="2000" b="1" i="0" dirty="0">
                        <a:solidFill>
                          <a:schemeClr val="accent5">
                            <a:lumMod val="50000"/>
                          </a:schemeClr>
                        </a:solidFill>
                        <a:latin typeface="Avenir Book" panose="02000503020000020003" pitchFamily="2" charset="0"/>
                      </a:endParaRPr>
                    </a:p>
                  </a:txBody>
                  <a:tcPr marL="121900" marR="121900" marT="121900" marB="121900">
                    <a:solidFill>
                      <a:schemeClr val="tx1"/>
                    </a:solidFill>
                  </a:tcPr>
                </a:tc>
                <a:tc>
                  <a:txBody>
                    <a:bodyPr/>
                    <a:lstStyle/>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txBody>
                  <a:tcPr marL="121900" marR="121900" marT="121900" marB="121900">
                    <a:solidFill>
                      <a:schemeClr val="tx1"/>
                    </a:solidFill>
                  </a:tcPr>
                </a:tc>
                <a:tc>
                  <a:txBody>
                    <a:bodyPr/>
                    <a:lstStyle/>
                    <a:p>
                      <a:pPr marL="457200" lvl="0" indent="-317500" algn="l" rtl="0">
                        <a:spcBef>
                          <a:spcPts val="0"/>
                        </a:spcBef>
                        <a:spcAft>
                          <a:spcPts val="0"/>
                        </a:spcAft>
                        <a:buSzPts val="1400"/>
                        <a:buChar char="●"/>
                      </a:pPr>
                      <a:r>
                        <a:rPr lang="en-PH" sz="2000" dirty="0">
                          <a:solidFill>
                            <a:schemeClr val="accent5">
                              <a:lumMod val="50000"/>
                            </a:schemeClr>
                          </a:solidFill>
                          <a:latin typeface="Avenir Book" panose="02000503020000020003" pitchFamily="2" charset="0"/>
                        </a:rPr>
                        <a:t>Database users are restricted access to certain parts of the database</a:t>
                      </a:r>
                    </a:p>
                    <a:p>
                      <a:pPr marL="457200" lvl="0" indent="-317500" algn="l" rtl="0">
                        <a:spcBef>
                          <a:spcPts val="0"/>
                        </a:spcBef>
                        <a:spcAft>
                          <a:spcPts val="0"/>
                        </a:spcAft>
                        <a:buSzPts val="1400"/>
                        <a:buChar char="●"/>
                      </a:pPr>
                      <a:r>
                        <a:rPr lang="en-PH" sz="2000" i="1" dirty="0">
                          <a:solidFill>
                            <a:schemeClr val="accent5">
                              <a:lumMod val="50000"/>
                            </a:schemeClr>
                          </a:solidFill>
                          <a:latin typeface="Avenir Book" panose="02000503020000020003" pitchFamily="2" charset="0"/>
                        </a:rPr>
                        <a:t>e.g. An inventory user can only be allowed to see product information and not other information</a:t>
                      </a:r>
                    </a:p>
                    <a:p>
                      <a:pPr marL="457200" lvl="0" indent="-317500" algn="l" rtl="0">
                        <a:spcBef>
                          <a:spcPts val="0"/>
                        </a:spcBef>
                        <a:spcAft>
                          <a:spcPts val="0"/>
                        </a:spcAft>
                        <a:buSzPts val="1400"/>
                        <a:buChar char="●"/>
                      </a:pPr>
                      <a:endParaRPr lang="en-PH" sz="2000" dirty="0">
                        <a:solidFill>
                          <a:schemeClr val="accent5">
                            <a:lumMod val="50000"/>
                          </a:schemeClr>
                        </a:solidFill>
                        <a:latin typeface="Avenir Book" panose="02000503020000020003" pitchFamily="2" charset="0"/>
                      </a:endParaRPr>
                    </a:p>
                  </a:txBody>
                  <a:tcPr marL="121900" marR="121900" marT="121900" marB="121900">
                    <a:solidFill>
                      <a:schemeClr val="tx1"/>
                    </a:solidFill>
                  </a:tcPr>
                </a:tc>
                <a:extLst>
                  <a:ext uri="{0D108BD9-81ED-4DB2-BD59-A6C34878D82A}">
                    <a16:rowId xmlns:a16="http://schemas.microsoft.com/office/drawing/2014/main" val="10001"/>
                  </a:ext>
                </a:extLst>
              </a:tr>
            </a:tbl>
          </a:graphicData>
        </a:graphic>
      </p:graphicFrame>
      <p:pic>
        <p:nvPicPr>
          <p:cNvPr id="7" name="Google Shape;294;p35">
            <a:extLst>
              <a:ext uri="{FF2B5EF4-FFF2-40B4-BE49-F238E27FC236}">
                <a16:creationId xmlns:a16="http://schemas.microsoft.com/office/drawing/2014/main" id="{28E374FE-CF1B-3486-CC8D-26E64B097283}"/>
              </a:ext>
            </a:extLst>
          </p:cNvPr>
          <p:cNvPicPr preferRelativeResize="0"/>
          <p:nvPr/>
        </p:nvPicPr>
        <p:blipFill>
          <a:blip r:embed="rId5">
            <a:alphaModFix/>
          </a:blip>
          <a:stretch>
            <a:fillRect/>
          </a:stretch>
        </p:blipFill>
        <p:spPr>
          <a:xfrm>
            <a:off x="3219169" y="2774577"/>
            <a:ext cx="3708365" cy="1601167"/>
          </a:xfrm>
          <a:prstGeom prst="rect">
            <a:avLst/>
          </a:prstGeom>
          <a:noFill/>
          <a:ln>
            <a:noFill/>
          </a:ln>
        </p:spPr>
      </p:pic>
    </p:spTree>
    <p:custDataLst>
      <p:tags r:id="rId1"/>
    </p:custDataLst>
    <p:extLst>
      <p:ext uri="{BB962C8B-B14F-4D97-AF65-F5344CB8AC3E}">
        <p14:creationId xmlns:p14="http://schemas.microsoft.com/office/powerpoint/2010/main" val="3118495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69C-F7E1-7946-B59F-BFC6909B9BC7}"/>
              </a:ext>
            </a:extLst>
          </p:cNvPr>
          <p:cNvSpPr>
            <a:spLocks noGrp="1"/>
          </p:cNvSpPr>
          <p:nvPr>
            <p:ph type="title"/>
          </p:nvPr>
        </p:nvSpPr>
        <p:spPr/>
        <p:txBody>
          <a:bodyPr/>
          <a:lstStyle/>
          <a:p>
            <a:r>
              <a:rPr lang="en-US" sz="3200" dirty="0"/>
              <a:t>Examples of Distributed Responsibility to Ensure Quality Information</a:t>
            </a:r>
          </a:p>
        </p:txBody>
      </p:sp>
      <p:cxnSp>
        <p:nvCxnSpPr>
          <p:cNvPr id="4" name="Straight Connector 3">
            <a:extLst>
              <a:ext uri="{FF2B5EF4-FFF2-40B4-BE49-F238E27FC236}">
                <a16:creationId xmlns:a16="http://schemas.microsoft.com/office/drawing/2014/main" id="{E6AF8668-21EF-CD4B-872F-9D4C49EADFBC}"/>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9A08899-4DA1-8E42-82D3-E277784814C0}"/>
              </a:ext>
            </a:extLst>
          </p:cNvPr>
          <p:cNvSpPr/>
          <p:nvPr/>
        </p:nvSpPr>
        <p:spPr>
          <a:xfrm>
            <a:off x="10301467" y="0"/>
            <a:ext cx="1018573" cy="1238488"/>
          </a:xfrm>
          <a:prstGeom prst="rect">
            <a:avLst/>
          </a:prstGeom>
          <a:solidFill>
            <a:srgbClr val="1D51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aphicFrame>
        <p:nvGraphicFramePr>
          <p:cNvPr id="3" name="Google Shape;286;p34">
            <a:extLst>
              <a:ext uri="{FF2B5EF4-FFF2-40B4-BE49-F238E27FC236}">
                <a16:creationId xmlns:a16="http://schemas.microsoft.com/office/drawing/2014/main" id="{572DC42B-45F4-2C71-71C5-C327E968AEDE}"/>
              </a:ext>
            </a:extLst>
          </p:cNvPr>
          <p:cNvGraphicFramePr/>
          <p:nvPr>
            <p:extLst>
              <p:ext uri="{D42A27DB-BD31-4B8C-83A1-F6EECF244321}">
                <p14:modId xmlns:p14="http://schemas.microsoft.com/office/powerpoint/2010/main" val="1369603397"/>
              </p:ext>
            </p:extLst>
          </p:nvPr>
        </p:nvGraphicFramePr>
        <p:xfrm>
          <a:off x="639233" y="1981746"/>
          <a:ext cx="10906656" cy="4538973"/>
        </p:xfrm>
        <a:graphic>
          <a:graphicData uri="http://schemas.openxmlformats.org/drawingml/2006/table">
            <a:tbl>
              <a:tblPr>
                <a:noFill/>
              </a:tblPr>
              <a:tblGrid>
                <a:gridCol w="2058997">
                  <a:extLst>
                    <a:ext uri="{9D8B030D-6E8A-4147-A177-3AD203B41FA5}">
                      <a16:colId xmlns:a16="http://schemas.microsoft.com/office/drawing/2014/main" val="20000"/>
                    </a:ext>
                  </a:extLst>
                </a:gridCol>
                <a:gridCol w="5681272">
                  <a:extLst>
                    <a:ext uri="{9D8B030D-6E8A-4147-A177-3AD203B41FA5}">
                      <a16:colId xmlns:a16="http://schemas.microsoft.com/office/drawing/2014/main" val="20001"/>
                    </a:ext>
                  </a:extLst>
                </a:gridCol>
                <a:gridCol w="3166387">
                  <a:extLst>
                    <a:ext uri="{9D8B030D-6E8A-4147-A177-3AD203B41FA5}">
                      <a16:colId xmlns:a16="http://schemas.microsoft.com/office/drawing/2014/main" val="20002"/>
                    </a:ext>
                  </a:extLst>
                </a:gridCol>
              </a:tblGrid>
              <a:tr h="760641">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Characteristics</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Database Application</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DBMS</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extLst>
                  <a:ext uri="{0D108BD9-81ED-4DB2-BD59-A6C34878D82A}">
                    <a16:rowId xmlns:a16="http://schemas.microsoft.com/office/drawing/2014/main" val="10000"/>
                  </a:ext>
                </a:extLst>
              </a:tr>
              <a:tr h="3778332">
                <a:tc>
                  <a:txBody>
                    <a:bodyPr/>
                    <a:lstStyle/>
                    <a:p>
                      <a:pPr marL="0" lvl="0" indent="0" algn="l" rtl="0">
                        <a:spcBef>
                          <a:spcPts val="0"/>
                        </a:spcBef>
                        <a:spcAft>
                          <a:spcPts val="0"/>
                        </a:spcAft>
                        <a:buNone/>
                      </a:pPr>
                      <a:r>
                        <a:rPr lang="en" sz="2000" b="1" i="0" dirty="0">
                          <a:solidFill>
                            <a:schemeClr val="accent5">
                              <a:lumMod val="50000"/>
                            </a:schemeClr>
                          </a:solidFill>
                          <a:latin typeface="Avenir Book" panose="02000503020000020003" pitchFamily="2" charset="0"/>
                        </a:rPr>
                        <a:t>SIMPLE</a:t>
                      </a:r>
                      <a:endParaRPr sz="2000" b="1" i="0" dirty="0">
                        <a:solidFill>
                          <a:schemeClr val="accent5">
                            <a:lumMod val="50000"/>
                          </a:schemeClr>
                        </a:solidFill>
                        <a:latin typeface="Avenir Book" panose="02000503020000020003" pitchFamily="2" charset="0"/>
                      </a:endParaRPr>
                    </a:p>
                  </a:txBody>
                  <a:tcPr marL="121900" marR="121900" marT="121900" marB="121900">
                    <a:solidFill>
                      <a:schemeClr val="tx1"/>
                    </a:solidFill>
                  </a:tcPr>
                </a:tc>
                <a:tc>
                  <a:txBody>
                    <a:bodyPr/>
                    <a:lstStyle/>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txBody>
                  <a:tcPr marL="121900" marR="121900" marT="121900" marB="121900">
                    <a:solidFill>
                      <a:schemeClr val="tx1"/>
                    </a:solidFill>
                  </a:tcPr>
                </a:tc>
                <a:tc>
                  <a:txBody>
                    <a:bodyPr/>
                    <a:lstStyle/>
                    <a:p>
                      <a:pPr marL="457200" lvl="0" indent="-317500" algn="l" rtl="0">
                        <a:spcBef>
                          <a:spcPts val="0"/>
                        </a:spcBef>
                        <a:spcAft>
                          <a:spcPts val="0"/>
                        </a:spcAft>
                        <a:buSzPts val="1400"/>
                        <a:buChar char="●"/>
                      </a:pPr>
                      <a:r>
                        <a:rPr lang="en-PH" sz="2000" dirty="0">
                          <a:solidFill>
                            <a:schemeClr val="accent5">
                              <a:lumMod val="50000"/>
                            </a:schemeClr>
                          </a:solidFill>
                          <a:latin typeface="Avenir Book" panose="02000503020000020003" pitchFamily="2" charset="0"/>
                        </a:rPr>
                        <a:t>SQL are written to produce results that are presentable</a:t>
                      </a:r>
                    </a:p>
                    <a:p>
                      <a:pPr marL="457200" lvl="0" indent="-317500" algn="l" rtl="0">
                        <a:spcBef>
                          <a:spcPts val="0"/>
                        </a:spcBef>
                        <a:spcAft>
                          <a:spcPts val="0"/>
                        </a:spcAft>
                        <a:buSzPts val="1400"/>
                        <a:buChar char="●"/>
                      </a:pPr>
                      <a:endParaRPr lang="en-PH" sz="2000" dirty="0">
                        <a:solidFill>
                          <a:schemeClr val="accent5">
                            <a:lumMod val="50000"/>
                          </a:schemeClr>
                        </a:solidFill>
                        <a:latin typeface="Avenir Book" panose="02000503020000020003" pitchFamily="2" charset="0"/>
                      </a:endParaRPr>
                    </a:p>
                    <a:p>
                      <a:pPr marL="457200" lvl="0" indent="-317500" algn="l" rtl="0">
                        <a:spcBef>
                          <a:spcPts val="0"/>
                        </a:spcBef>
                        <a:spcAft>
                          <a:spcPts val="0"/>
                        </a:spcAft>
                        <a:buSzPts val="1400"/>
                        <a:buChar char="●"/>
                      </a:pPr>
                      <a:r>
                        <a:rPr lang="en-PH" sz="2000" i="1" dirty="0">
                          <a:solidFill>
                            <a:schemeClr val="accent5">
                              <a:lumMod val="50000"/>
                            </a:schemeClr>
                          </a:solidFill>
                          <a:latin typeface="Avenir Book" panose="02000503020000020003" pitchFamily="2" charset="0"/>
                        </a:rPr>
                        <a:t>e.g. Column names and sorted results; selection of appropriate fields to display</a:t>
                      </a:r>
                    </a:p>
                    <a:p>
                      <a:pPr marL="457200" lvl="0" indent="-317500" algn="l" rtl="0">
                        <a:spcBef>
                          <a:spcPts val="0"/>
                        </a:spcBef>
                        <a:spcAft>
                          <a:spcPts val="0"/>
                        </a:spcAft>
                        <a:buSzPts val="1400"/>
                        <a:buChar char="●"/>
                      </a:pPr>
                      <a:endParaRPr lang="en-PH" sz="2000" dirty="0">
                        <a:solidFill>
                          <a:schemeClr val="accent5">
                            <a:lumMod val="50000"/>
                          </a:schemeClr>
                        </a:solidFill>
                        <a:latin typeface="Avenir Book" panose="02000503020000020003" pitchFamily="2" charset="0"/>
                      </a:endParaRPr>
                    </a:p>
                    <a:p>
                      <a:pPr marL="457200" lvl="0" indent="-317500" algn="l" rtl="0">
                        <a:spcBef>
                          <a:spcPts val="0"/>
                        </a:spcBef>
                        <a:spcAft>
                          <a:spcPts val="0"/>
                        </a:spcAft>
                        <a:buSzPts val="1400"/>
                        <a:buChar char="●"/>
                      </a:pPr>
                      <a:endParaRPr lang="en-PH" sz="2000" dirty="0">
                        <a:solidFill>
                          <a:schemeClr val="accent5">
                            <a:lumMod val="50000"/>
                          </a:schemeClr>
                        </a:solidFill>
                        <a:latin typeface="Avenir Book" panose="02000503020000020003" pitchFamily="2" charset="0"/>
                      </a:endParaRPr>
                    </a:p>
                  </a:txBody>
                  <a:tcPr marL="121900" marR="121900" marT="121900" marB="121900">
                    <a:solidFill>
                      <a:schemeClr val="tx1"/>
                    </a:solidFill>
                  </a:tcPr>
                </a:tc>
                <a:extLst>
                  <a:ext uri="{0D108BD9-81ED-4DB2-BD59-A6C34878D82A}">
                    <a16:rowId xmlns:a16="http://schemas.microsoft.com/office/drawing/2014/main" val="10001"/>
                  </a:ext>
                </a:extLst>
              </a:tr>
            </a:tbl>
          </a:graphicData>
        </a:graphic>
      </p:graphicFrame>
      <p:pic>
        <p:nvPicPr>
          <p:cNvPr id="6" name="Google Shape;301;p36">
            <a:extLst>
              <a:ext uri="{FF2B5EF4-FFF2-40B4-BE49-F238E27FC236}">
                <a16:creationId xmlns:a16="http://schemas.microsoft.com/office/drawing/2014/main" id="{6A6CB6A1-9097-B490-AA15-22ED2081ABB8}"/>
              </a:ext>
            </a:extLst>
          </p:cNvPr>
          <p:cNvPicPr preferRelativeResize="0"/>
          <p:nvPr/>
        </p:nvPicPr>
        <p:blipFill>
          <a:blip r:embed="rId4">
            <a:alphaModFix/>
          </a:blip>
          <a:stretch>
            <a:fillRect/>
          </a:stretch>
        </p:blipFill>
        <p:spPr>
          <a:xfrm>
            <a:off x="2758190" y="2774577"/>
            <a:ext cx="5516379" cy="3746141"/>
          </a:xfrm>
          <a:prstGeom prst="rect">
            <a:avLst/>
          </a:prstGeom>
          <a:noFill/>
          <a:ln>
            <a:noFill/>
          </a:ln>
        </p:spPr>
      </p:pic>
    </p:spTree>
    <p:custDataLst>
      <p:tags r:id="rId1"/>
    </p:custDataLst>
    <p:extLst>
      <p:ext uri="{BB962C8B-B14F-4D97-AF65-F5344CB8AC3E}">
        <p14:creationId xmlns:p14="http://schemas.microsoft.com/office/powerpoint/2010/main" val="3768292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69C-F7E1-7946-B59F-BFC6909B9BC7}"/>
              </a:ext>
            </a:extLst>
          </p:cNvPr>
          <p:cNvSpPr>
            <a:spLocks noGrp="1"/>
          </p:cNvSpPr>
          <p:nvPr>
            <p:ph type="title"/>
          </p:nvPr>
        </p:nvSpPr>
        <p:spPr/>
        <p:txBody>
          <a:bodyPr/>
          <a:lstStyle/>
          <a:p>
            <a:r>
              <a:rPr lang="en-US" sz="3200" dirty="0"/>
              <a:t>Examples of Distributed Responsibility to Ensure Quality Information</a:t>
            </a:r>
          </a:p>
        </p:txBody>
      </p:sp>
      <p:cxnSp>
        <p:nvCxnSpPr>
          <p:cNvPr id="4" name="Straight Connector 3">
            <a:extLst>
              <a:ext uri="{FF2B5EF4-FFF2-40B4-BE49-F238E27FC236}">
                <a16:creationId xmlns:a16="http://schemas.microsoft.com/office/drawing/2014/main" id="{E6AF8668-21EF-CD4B-872F-9D4C49EADFBC}"/>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9A08899-4DA1-8E42-82D3-E277784814C0}"/>
              </a:ext>
            </a:extLst>
          </p:cNvPr>
          <p:cNvSpPr/>
          <p:nvPr/>
        </p:nvSpPr>
        <p:spPr>
          <a:xfrm>
            <a:off x="10301467" y="0"/>
            <a:ext cx="1018573" cy="1238488"/>
          </a:xfrm>
          <a:prstGeom prst="rect">
            <a:avLst/>
          </a:prstGeom>
          <a:solidFill>
            <a:srgbClr val="1D51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17" name="Group 16">
            <a:extLst>
              <a:ext uri="{FF2B5EF4-FFF2-40B4-BE49-F238E27FC236}">
                <a16:creationId xmlns:a16="http://schemas.microsoft.com/office/drawing/2014/main" id="{7CDC2427-45B1-9AF8-ADDE-735FD51A1A3F}"/>
              </a:ext>
            </a:extLst>
          </p:cNvPr>
          <p:cNvGrpSpPr/>
          <p:nvPr/>
        </p:nvGrpSpPr>
        <p:grpSpPr>
          <a:xfrm>
            <a:off x="-176022" y="5785767"/>
            <a:ext cx="4036613" cy="1000647"/>
            <a:chOff x="-176022" y="5785767"/>
            <a:chExt cx="4036613" cy="1000647"/>
          </a:xfrm>
        </p:grpSpPr>
        <p:sp>
          <p:nvSpPr>
            <p:cNvPr id="18" name="Rounded Rectangle 17">
              <a:extLst>
                <a:ext uri="{FF2B5EF4-FFF2-40B4-BE49-F238E27FC236}">
                  <a16:creationId xmlns:a16="http://schemas.microsoft.com/office/drawing/2014/main" id="{84A22F62-F814-E27E-A0C2-1D30A18980AB}"/>
                </a:ext>
              </a:extLst>
            </p:cNvPr>
            <p:cNvSpPr/>
            <p:nvPr/>
          </p:nvSpPr>
          <p:spPr>
            <a:xfrm>
              <a:off x="-176022" y="5922534"/>
              <a:ext cx="3993749" cy="719566"/>
            </a:xfrm>
            <a:prstGeom prst="roundRect">
              <a:avLst/>
            </a:prstGeom>
            <a:solidFill>
              <a:srgbClr val="54849A">
                <a:lumMod val="50000"/>
              </a:srgbClr>
            </a:solidFill>
            <a:ln w="19050" cap="rnd"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19" name="TextBox 18">
              <a:extLst>
                <a:ext uri="{FF2B5EF4-FFF2-40B4-BE49-F238E27FC236}">
                  <a16:creationId xmlns:a16="http://schemas.microsoft.com/office/drawing/2014/main" id="{CD8AE982-3668-0330-B460-B8CB8044A4CC}"/>
                </a:ext>
              </a:extLst>
            </p:cNvPr>
            <p:cNvSpPr txBox="1"/>
            <p:nvPr/>
          </p:nvSpPr>
          <p:spPr>
            <a:xfrm>
              <a:off x="1215865" y="6066873"/>
              <a:ext cx="264472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20" name="Oval 19">
              <a:extLst>
                <a:ext uri="{FF2B5EF4-FFF2-40B4-BE49-F238E27FC236}">
                  <a16:creationId xmlns:a16="http://schemas.microsoft.com/office/drawing/2014/main" id="{E5C64DD9-97DA-5FE2-392A-28054941189C}"/>
                </a:ext>
              </a:extLst>
            </p:cNvPr>
            <p:cNvSpPr/>
            <p:nvPr/>
          </p:nvSpPr>
          <p:spPr>
            <a:xfrm>
              <a:off x="216904" y="6079151"/>
              <a:ext cx="417600" cy="417600"/>
            </a:xfrm>
            <a:prstGeom prst="ellipse">
              <a:avLst/>
            </a:prstGeom>
            <a:solidFill>
              <a:sysClr val="window" lastClr="FFFFFF"/>
            </a:solidFill>
            <a:ln w="1905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3441FB2A-B3A4-669B-ADAE-0826F4DDFBBD}"/>
                </a:ext>
              </a:extLst>
            </p:cNvPr>
            <p:cNvSpPr/>
            <p:nvPr/>
          </p:nvSpPr>
          <p:spPr>
            <a:xfrm>
              <a:off x="757038" y="6074899"/>
              <a:ext cx="428400" cy="426105"/>
            </a:xfrm>
            <a:prstGeom prst="rect">
              <a:avLst/>
            </a:prstGeom>
            <a:solidFill>
              <a:sysClr val="window" lastClr="FFFFFF"/>
            </a:solidFill>
            <a:ln w="1905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22" name="Picture 2">
              <a:extLst>
                <a:ext uri="{FF2B5EF4-FFF2-40B4-BE49-F238E27FC236}">
                  <a16:creationId xmlns:a16="http://schemas.microsoft.com/office/drawing/2014/main" id="{D55C820D-7FC7-091E-AB72-92809C5F454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Google Shape;286;p34">
            <a:extLst>
              <a:ext uri="{FF2B5EF4-FFF2-40B4-BE49-F238E27FC236}">
                <a16:creationId xmlns:a16="http://schemas.microsoft.com/office/drawing/2014/main" id="{572DC42B-45F4-2C71-71C5-C327E968AEDE}"/>
              </a:ext>
            </a:extLst>
          </p:cNvPr>
          <p:cNvGraphicFramePr/>
          <p:nvPr>
            <p:extLst>
              <p:ext uri="{D42A27DB-BD31-4B8C-83A1-F6EECF244321}">
                <p14:modId xmlns:p14="http://schemas.microsoft.com/office/powerpoint/2010/main" val="3589752505"/>
              </p:ext>
            </p:extLst>
          </p:nvPr>
        </p:nvGraphicFramePr>
        <p:xfrm>
          <a:off x="639233" y="1981747"/>
          <a:ext cx="10906656" cy="3564416"/>
        </p:xfrm>
        <a:graphic>
          <a:graphicData uri="http://schemas.openxmlformats.org/drawingml/2006/table">
            <a:tbl>
              <a:tblPr>
                <a:noFill/>
              </a:tblPr>
              <a:tblGrid>
                <a:gridCol w="2466920">
                  <a:extLst>
                    <a:ext uri="{9D8B030D-6E8A-4147-A177-3AD203B41FA5}">
                      <a16:colId xmlns:a16="http://schemas.microsoft.com/office/drawing/2014/main" val="20000"/>
                    </a:ext>
                  </a:extLst>
                </a:gridCol>
                <a:gridCol w="4033958">
                  <a:extLst>
                    <a:ext uri="{9D8B030D-6E8A-4147-A177-3AD203B41FA5}">
                      <a16:colId xmlns:a16="http://schemas.microsoft.com/office/drawing/2014/main" val="20001"/>
                    </a:ext>
                  </a:extLst>
                </a:gridCol>
                <a:gridCol w="4405778">
                  <a:extLst>
                    <a:ext uri="{9D8B030D-6E8A-4147-A177-3AD203B41FA5}">
                      <a16:colId xmlns:a16="http://schemas.microsoft.com/office/drawing/2014/main" val="20002"/>
                    </a:ext>
                  </a:extLst>
                </a:gridCol>
              </a:tblGrid>
              <a:tr h="578284">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Characteristics</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Database Application</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tc>
                  <a:txBody>
                    <a:bodyPr/>
                    <a:lstStyle/>
                    <a:p>
                      <a:pPr marL="0" lvl="0" indent="0" algn="l" rtl="0">
                        <a:spcBef>
                          <a:spcPts val="0"/>
                        </a:spcBef>
                        <a:spcAft>
                          <a:spcPts val="0"/>
                        </a:spcAft>
                        <a:buNone/>
                      </a:pPr>
                      <a:r>
                        <a:rPr lang="en" sz="2000" b="1" i="0" dirty="0">
                          <a:solidFill>
                            <a:schemeClr val="accent5">
                              <a:lumMod val="50000"/>
                            </a:schemeClr>
                          </a:solidFill>
                          <a:latin typeface="Avenir Heavy" panose="02000503020000020003" pitchFamily="2" charset="0"/>
                        </a:rPr>
                        <a:t>DBMS</a:t>
                      </a:r>
                      <a:endParaRPr sz="2000" b="1" i="0" dirty="0">
                        <a:solidFill>
                          <a:schemeClr val="accent5">
                            <a:lumMod val="50000"/>
                          </a:schemeClr>
                        </a:solidFill>
                        <a:latin typeface="Avenir Heavy" panose="02000503020000020003" pitchFamily="2" charset="0"/>
                      </a:endParaRPr>
                    </a:p>
                  </a:txBody>
                  <a:tcPr marL="121900" marR="121900" marT="121900" marB="121900">
                    <a:solidFill>
                      <a:schemeClr val="accent5">
                        <a:lumMod val="60000"/>
                        <a:lumOff val="40000"/>
                      </a:schemeClr>
                    </a:solidFill>
                  </a:tcPr>
                </a:tc>
                <a:extLst>
                  <a:ext uri="{0D108BD9-81ED-4DB2-BD59-A6C34878D82A}">
                    <a16:rowId xmlns:a16="http://schemas.microsoft.com/office/drawing/2014/main" val="10000"/>
                  </a:ext>
                </a:extLst>
              </a:tr>
              <a:tr h="2986132">
                <a:tc>
                  <a:txBody>
                    <a:bodyPr/>
                    <a:lstStyle/>
                    <a:p>
                      <a:pPr marL="0" lvl="0" indent="0" algn="l" rtl="0">
                        <a:spcBef>
                          <a:spcPts val="0"/>
                        </a:spcBef>
                        <a:spcAft>
                          <a:spcPts val="0"/>
                        </a:spcAft>
                        <a:buNone/>
                      </a:pPr>
                      <a:r>
                        <a:rPr lang="en" sz="2000" b="1" i="0" dirty="0">
                          <a:solidFill>
                            <a:schemeClr val="accent5">
                              <a:lumMod val="50000"/>
                            </a:schemeClr>
                          </a:solidFill>
                          <a:latin typeface="Avenir Book" panose="02000503020000020003" pitchFamily="2" charset="0"/>
                        </a:rPr>
                        <a:t>TIMELY</a:t>
                      </a:r>
                      <a:endParaRPr sz="2000" b="1" i="0" dirty="0">
                        <a:solidFill>
                          <a:schemeClr val="accent5">
                            <a:lumMod val="50000"/>
                          </a:schemeClr>
                        </a:solidFill>
                        <a:latin typeface="Avenir Book" panose="02000503020000020003" pitchFamily="2" charset="0"/>
                      </a:endParaRPr>
                    </a:p>
                  </a:txBody>
                  <a:tcPr marL="121900" marR="121900" marT="121900" marB="121900">
                    <a:solidFill>
                      <a:schemeClr val="tx1"/>
                    </a:solidFill>
                  </a:tcPr>
                </a:tc>
                <a:tc>
                  <a:txBody>
                    <a:bodyPr/>
                    <a:lstStyle/>
                    <a:p>
                      <a:pPr marL="457200" marR="0" lvl="0" indent="-317500" algn="l" defTabSz="457200" rtl="0" eaLnBrk="1" fontAlgn="auto" latinLnBrk="0" hangingPunct="1">
                        <a:lnSpc>
                          <a:spcPct val="100000"/>
                        </a:lnSpc>
                        <a:spcBef>
                          <a:spcPts val="0"/>
                        </a:spcBef>
                        <a:spcAft>
                          <a:spcPts val="0"/>
                        </a:spcAft>
                        <a:buClrTx/>
                        <a:buSzPts val="1400"/>
                        <a:buFontTx/>
                        <a:buChar char="●"/>
                        <a:tabLst/>
                        <a:defRPr/>
                      </a:pPr>
                      <a:r>
                        <a:rPr kumimoji="0" lang="en-US" sz="2000" b="0" i="0" u="none" strike="noStrike" kern="1200" cap="none" spc="0" normalizeH="0" baseline="0" noProof="0" dirty="0">
                          <a:ln>
                            <a:noFill/>
                          </a:ln>
                          <a:solidFill>
                            <a:srgbClr val="54849A">
                              <a:lumMod val="50000"/>
                            </a:srgbClr>
                          </a:solidFill>
                          <a:effectLst/>
                          <a:uLnTx/>
                          <a:uFillTx/>
                          <a:latin typeface="Avenir Book" panose="02000503020000020003" pitchFamily="2" charset="0"/>
                          <a:ea typeface="+mn-ea"/>
                          <a:cs typeface="+mn-cs"/>
                        </a:rPr>
                        <a:t>Software code is optimized</a:t>
                      </a: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p>
                      <a:pPr marL="0" lvl="0" indent="0" algn="l" rtl="0">
                        <a:spcBef>
                          <a:spcPts val="0"/>
                        </a:spcBef>
                        <a:spcAft>
                          <a:spcPts val="0"/>
                        </a:spcAft>
                        <a:buNone/>
                      </a:pPr>
                      <a:endParaRPr sz="2000" dirty="0">
                        <a:solidFill>
                          <a:schemeClr val="accent5">
                            <a:lumMod val="50000"/>
                          </a:schemeClr>
                        </a:solidFill>
                        <a:latin typeface="Avenir Book" panose="02000503020000020003" pitchFamily="2" charset="0"/>
                      </a:endParaRPr>
                    </a:p>
                  </a:txBody>
                  <a:tcPr marL="121900" marR="121900" marT="121900" marB="121900">
                    <a:solidFill>
                      <a:schemeClr val="tx1"/>
                    </a:solidFill>
                  </a:tcPr>
                </a:tc>
                <a:tc>
                  <a:txBody>
                    <a:bodyPr/>
                    <a:lstStyle/>
                    <a:p>
                      <a:pPr marL="457200" lvl="0" indent="-317500" algn="l" rtl="0">
                        <a:spcBef>
                          <a:spcPts val="0"/>
                        </a:spcBef>
                        <a:spcAft>
                          <a:spcPts val="0"/>
                        </a:spcAft>
                        <a:buSzPts val="1400"/>
                        <a:buChar char="●"/>
                      </a:pPr>
                      <a:r>
                        <a:rPr lang="en-PH" sz="2000" dirty="0">
                          <a:solidFill>
                            <a:schemeClr val="accent5">
                              <a:lumMod val="50000"/>
                            </a:schemeClr>
                          </a:solidFill>
                          <a:latin typeface="Avenir Book" panose="02000503020000020003" pitchFamily="2" charset="0"/>
                        </a:rPr>
                        <a:t>We write SQL statements that execute faster</a:t>
                      </a:r>
                    </a:p>
                    <a:p>
                      <a:pPr marL="457200" lvl="0" indent="-317500" algn="l" rtl="0">
                        <a:spcBef>
                          <a:spcPts val="0"/>
                        </a:spcBef>
                        <a:spcAft>
                          <a:spcPts val="0"/>
                        </a:spcAft>
                        <a:buSzPts val="1400"/>
                        <a:buChar char="●"/>
                      </a:pPr>
                      <a:r>
                        <a:rPr lang="en-PH" sz="2000" i="1" dirty="0">
                          <a:solidFill>
                            <a:schemeClr val="accent5">
                              <a:lumMod val="50000"/>
                            </a:schemeClr>
                          </a:solidFill>
                          <a:latin typeface="Avenir Book" panose="02000503020000020003" pitchFamily="2" charset="0"/>
                        </a:rPr>
                        <a:t>e.g. Use of appropriate SQL functions to optimize database search</a:t>
                      </a:r>
                      <a:br>
                        <a:rPr lang="en-PH" sz="2000" dirty="0">
                          <a:solidFill>
                            <a:schemeClr val="accent5">
                              <a:lumMod val="50000"/>
                            </a:schemeClr>
                          </a:solidFill>
                          <a:latin typeface="Avenir Book" panose="02000503020000020003" pitchFamily="2" charset="0"/>
                        </a:rPr>
                      </a:br>
                      <a:br>
                        <a:rPr lang="en-PH" sz="2000" dirty="0">
                          <a:solidFill>
                            <a:schemeClr val="accent5">
                              <a:lumMod val="50000"/>
                            </a:schemeClr>
                          </a:solidFill>
                          <a:latin typeface="Avenir Book" panose="02000503020000020003" pitchFamily="2" charset="0"/>
                        </a:rPr>
                      </a:br>
                      <a:r>
                        <a:rPr lang="en-PH" sz="1600" i="1" dirty="0">
                          <a:solidFill>
                            <a:schemeClr val="accent2"/>
                          </a:solidFill>
                          <a:latin typeface="Avenir Book" panose="02000503020000020003" pitchFamily="2" charset="0"/>
                        </a:rPr>
                        <a:t>NOTE: Not an expectation yet in CCINFOM, but in Advance DB (BSCS), ITDBADM (BSIT) and ISINFOM (BSIS)</a:t>
                      </a:r>
                      <a:endParaRPr lang="en-PH" sz="1800" i="1" dirty="0">
                        <a:solidFill>
                          <a:schemeClr val="accent2"/>
                        </a:solidFill>
                        <a:latin typeface="Avenir Book" panose="02000503020000020003" pitchFamily="2" charset="0"/>
                      </a:endParaRPr>
                    </a:p>
                  </a:txBody>
                  <a:tcPr marL="121900" marR="121900" marT="121900" marB="121900">
                    <a:solidFill>
                      <a:schemeClr val="tx1"/>
                    </a:solid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1866845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3DEE-F6D2-E048-83A0-75534643E9FE}"/>
              </a:ext>
            </a:extLst>
          </p:cNvPr>
          <p:cNvSpPr>
            <a:spLocks noGrp="1"/>
          </p:cNvSpPr>
          <p:nvPr>
            <p:ph type="title"/>
          </p:nvPr>
        </p:nvSpPr>
        <p:spPr/>
        <p:txBody>
          <a:bodyPr/>
          <a:lstStyle/>
          <a:p>
            <a:r>
              <a:rPr lang="en-US" sz="6000" dirty="0"/>
              <a:t>Questions?</a:t>
            </a:r>
          </a:p>
        </p:txBody>
      </p:sp>
      <p:sp>
        <p:nvSpPr>
          <p:cNvPr id="3" name="Text Placeholder 2">
            <a:extLst>
              <a:ext uri="{FF2B5EF4-FFF2-40B4-BE49-F238E27FC236}">
                <a16:creationId xmlns:a16="http://schemas.microsoft.com/office/drawing/2014/main" id="{9CDD02FF-F646-4547-A2F9-13A9D4BEFAB0}"/>
              </a:ext>
            </a:extLst>
          </p:cNvPr>
          <p:cNvSpPr>
            <a:spLocks noGrp="1"/>
          </p:cNvSpPr>
          <p:nvPr>
            <p:ph type="body" idx="1"/>
          </p:nvPr>
        </p:nvSpPr>
        <p:spPr/>
        <p:txBody>
          <a:bodyPr/>
          <a:lstStyle/>
          <a:p>
            <a:endParaRPr lang="en-US" dirty="0"/>
          </a:p>
        </p:txBody>
      </p:sp>
      <p:grpSp>
        <p:nvGrpSpPr>
          <p:cNvPr id="6" name="Group 5">
            <a:extLst>
              <a:ext uri="{FF2B5EF4-FFF2-40B4-BE49-F238E27FC236}">
                <a16:creationId xmlns:a16="http://schemas.microsoft.com/office/drawing/2014/main" id="{2C49ADE4-9833-4949-9F88-C95C9BF3580A}"/>
              </a:ext>
            </a:extLst>
          </p:cNvPr>
          <p:cNvGrpSpPr/>
          <p:nvPr/>
        </p:nvGrpSpPr>
        <p:grpSpPr>
          <a:xfrm>
            <a:off x="-176022" y="5785767"/>
            <a:ext cx="4036613" cy="1000647"/>
            <a:chOff x="-176022" y="5785767"/>
            <a:chExt cx="4036613" cy="1000647"/>
          </a:xfrm>
        </p:grpSpPr>
        <p:sp>
          <p:nvSpPr>
            <p:cNvPr id="7" name="Rounded Rectangle 6">
              <a:extLst>
                <a:ext uri="{FF2B5EF4-FFF2-40B4-BE49-F238E27FC236}">
                  <a16:creationId xmlns:a16="http://schemas.microsoft.com/office/drawing/2014/main" id="{E37F41F0-DE6E-1343-A3C9-ADBE17C5D4A8}"/>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8" name="TextBox 7">
              <a:extLst>
                <a:ext uri="{FF2B5EF4-FFF2-40B4-BE49-F238E27FC236}">
                  <a16:creationId xmlns:a16="http://schemas.microsoft.com/office/drawing/2014/main" id="{37735EAC-05A5-774F-BB48-2548F24843C0}"/>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9" name="Oval 8">
              <a:extLst>
                <a:ext uri="{FF2B5EF4-FFF2-40B4-BE49-F238E27FC236}">
                  <a16:creationId xmlns:a16="http://schemas.microsoft.com/office/drawing/2014/main" id="{482E8311-B9A3-8A47-B37F-335E67901312}"/>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05EFABAC-B412-7745-AA4B-B649EC5E7971}"/>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2">
              <a:extLst>
                <a:ext uri="{FF2B5EF4-FFF2-40B4-BE49-F238E27FC236}">
                  <a16:creationId xmlns:a16="http://schemas.microsoft.com/office/drawing/2014/main" id="{A60DBEFD-79C5-9740-9ADE-63FE62BDB1E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5634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3DEE-F6D2-E048-83A0-75534643E9FE}"/>
              </a:ext>
            </a:extLst>
          </p:cNvPr>
          <p:cNvSpPr>
            <a:spLocks noGrp="1"/>
          </p:cNvSpPr>
          <p:nvPr>
            <p:ph type="title"/>
          </p:nvPr>
        </p:nvSpPr>
        <p:spPr/>
        <p:txBody>
          <a:bodyPr/>
          <a:lstStyle/>
          <a:p>
            <a:r>
              <a:rPr lang="en-US" sz="6000" dirty="0"/>
              <a:t>Software Tools</a:t>
            </a:r>
          </a:p>
        </p:txBody>
      </p:sp>
      <p:sp>
        <p:nvSpPr>
          <p:cNvPr id="3" name="Text Placeholder 2">
            <a:extLst>
              <a:ext uri="{FF2B5EF4-FFF2-40B4-BE49-F238E27FC236}">
                <a16:creationId xmlns:a16="http://schemas.microsoft.com/office/drawing/2014/main" id="{9CDD02FF-F646-4547-A2F9-13A9D4BEFAB0}"/>
              </a:ext>
            </a:extLst>
          </p:cNvPr>
          <p:cNvSpPr>
            <a:spLocks noGrp="1"/>
          </p:cNvSpPr>
          <p:nvPr>
            <p:ph type="body" idx="1"/>
          </p:nvPr>
        </p:nvSpPr>
        <p:spPr/>
        <p:txBody>
          <a:bodyPr/>
          <a:lstStyle/>
          <a:p>
            <a:r>
              <a:rPr lang="en-US" dirty="0"/>
              <a:t>PLEASE DOWNLOAD &amp; INSTALL THE NECESSARY SOFTWARE TOOLS FOR THE COURSE</a:t>
            </a:r>
          </a:p>
        </p:txBody>
      </p:sp>
      <p:grpSp>
        <p:nvGrpSpPr>
          <p:cNvPr id="6" name="Group 5">
            <a:extLst>
              <a:ext uri="{FF2B5EF4-FFF2-40B4-BE49-F238E27FC236}">
                <a16:creationId xmlns:a16="http://schemas.microsoft.com/office/drawing/2014/main" id="{2C49ADE4-9833-4949-9F88-C95C9BF3580A}"/>
              </a:ext>
            </a:extLst>
          </p:cNvPr>
          <p:cNvGrpSpPr/>
          <p:nvPr/>
        </p:nvGrpSpPr>
        <p:grpSpPr>
          <a:xfrm>
            <a:off x="-176022" y="5785767"/>
            <a:ext cx="4036613" cy="1000647"/>
            <a:chOff x="-176022" y="5785767"/>
            <a:chExt cx="4036613" cy="1000647"/>
          </a:xfrm>
        </p:grpSpPr>
        <p:sp>
          <p:nvSpPr>
            <p:cNvPr id="7" name="Rounded Rectangle 6">
              <a:extLst>
                <a:ext uri="{FF2B5EF4-FFF2-40B4-BE49-F238E27FC236}">
                  <a16:creationId xmlns:a16="http://schemas.microsoft.com/office/drawing/2014/main" id="{E37F41F0-DE6E-1343-A3C9-ADBE17C5D4A8}"/>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8" name="TextBox 7">
              <a:extLst>
                <a:ext uri="{FF2B5EF4-FFF2-40B4-BE49-F238E27FC236}">
                  <a16:creationId xmlns:a16="http://schemas.microsoft.com/office/drawing/2014/main" id="{37735EAC-05A5-774F-BB48-2548F24843C0}"/>
                </a:ext>
              </a:extLst>
            </p:cNvPr>
            <p:cNvSpPr txBox="1"/>
            <p:nvPr/>
          </p:nvSpPr>
          <p:spPr>
            <a:xfrm>
              <a:off x="1215865" y="6066873"/>
              <a:ext cx="264472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Information Technology Department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54849A">
                      <a:lumMod val="40000"/>
                      <a:lumOff val="60000"/>
                    </a:srgbClr>
                  </a:solidFill>
                  <a:effectLst/>
                  <a:uLnTx/>
                  <a:uFillTx/>
                  <a:latin typeface="Avenir Book" panose="02000503020000020003" pitchFamily="2" charset="0"/>
                  <a:ea typeface="+mn-ea"/>
                  <a:cs typeface="+mn-cs"/>
                </a:rPr>
                <a:t>De La Salle University</a:t>
              </a:r>
            </a:p>
          </p:txBody>
        </p:sp>
        <p:sp>
          <p:nvSpPr>
            <p:cNvPr id="9" name="Oval 8">
              <a:extLst>
                <a:ext uri="{FF2B5EF4-FFF2-40B4-BE49-F238E27FC236}">
                  <a16:creationId xmlns:a16="http://schemas.microsoft.com/office/drawing/2014/main" id="{482E8311-B9A3-8A47-B37F-335E67901312}"/>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05EFABAC-B412-7745-AA4B-B649EC5E7971}"/>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2">
              <a:extLst>
                <a:ext uri="{FF2B5EF4-FFF2-40B4-BE49-F238E27FC236}">
                  <a16:creationId xmlns:a16="http://schemas.microsoft.com/office/drawing/2014/main" id="{A60DBEFD-79C5-9740-9ADE-63FE62BDB1E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134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ED1DB7D-759D-4B42-8CD6-61EF8EBF7708}"/>
              </a:ext>
            </a:extLst>
          </p:cNvPr>
          <p:cNvSpPr>
            <a:spLocks noGrp="1"/>
          </p:cNvSpPr>
          <p:nvPr>
            <p:ph type="title"/>
          </p:nvPr>
        </p:nvSpPr>
        <p:spPr>
          <a:xfrm>
            <a:off x="653143" y="1645920"/>
            <a:ext cx="3522879" cy="4470821"/>
          </a:xfrm>
        </p:spPr>
        <p:txBody>
          <a:bodyPr>
            <a:normAutofit/>
          </a:bodyPr>
          <a:lstStyle/>
          <a:p>
            <a:pPr algn="r"/>
            <a:r>
              <a:rPr lang="en-US" dirty="0">
                <a:solidFill>
                  <a:srgbClr val="FFFFFF"/>
                </a:solidFill>
              </a:rPr>
              <a:t>References</a:t>
            </a:r>
          </a:p>
        </p:txBody>
      </p:sp>
      <p:sp>
        <p:nvSpPr>
          <p:cNvPr id="3" name="Content Placeholder 2">
            <a:extLst>
              <a:ext uri="{FF2B5EF4-FFF2-40B4-BE49-F238E27FC236}">
                <a16:creationId xmlns:a16="http://schemas.microsoft.com/office/drawing/2014/main" id="{15CE98F8-D1D9-DE4A-8299-208B3FD83E5F}"/>
              </a:ext>
            </a:extLst>
          </p:cNvPr>
          <p:cNvSpPr>
            <a:spLocks noGrp="1"/>
          </p:cNvSpPr>
          <p:nvPr>
            <p:ph idx="1"/>
          </p:nvPr>
        </p:nvSpPr>
        <p:spPr>
          <a:xfrm>
            <a:off x="5204109" y="1143001"/>
            <a:ext cx="5919503" cy="4973740"/>
          </a:xfrm>
        </p:spPr>
        <p:txBody>
          <a:bodyPr>
            <a:normAutofit/>
          </a:bodyPr>
          <a:lstStyle/>
          <a:p>
            <a:pPr>
              <a:lnSpc>
                <a:spcPct val="120000"/>
              </a:lnSpc>
              <a:buClr>
                <a:schemeClr val="accent3">
                  <a:lumMod val="75000"/>
                </a:schemeClr>
              </a:buClr>
            </a:pPr>
            <a:r>
              <a:rPr lang="en-US" sz="1600" dirty="0"/>
              <a:t>Coronel, C. &amp; Morris, S. (2017). </a:t>
            </a:r>
            <a:r>
              <a:rPr lang="en-US" sz="1600" i="1" dirty="0">
                <a:solidFill>
                  <a:schemeClr val="accent4"/>
                </a:solidFill>
              </a:rPr>
              <a:t>Database systems: design, implementation, and management, 13th ed. </a:t>
            </a:r>
            <a:r>
              <a:rPr lang="en-US" sz="1600" dirty="0"/>
              <a:t>Boston, MS: Cengage Learning.</a:t>
            </a:r>
          </a:p>
          <a:p>
            <a:pPr>
              <a:lnSpc>
                <a:spcPct val="120000"/>
              </a:lnSpc>
              <a:buClr>
                <a:schemeClr val="accent3">
                  <a:lumMod val="75000"/>
                </a:schemeClr>
              </a:buClr>
            </a:pPr>
            <a:endParaRPr lang="en-US" sz="1600" dirty="0"/>
          </a:p>
        </p:txBody>
      </p:sp>
      <p:sp>
        <p:nvSpPr>
          <p:cNvPr id="4" name="Rectangle 3">
            <a:extLst>
              <a:ext uri="{FF2B5EF4-FFF2-40B4-BE49-F238E27FC236}">
                <a16:creationId xmlns:a16="http://schemas.microsoft.com/office/drawing/2014/main" id="{219066CF-0A4A-7D43-9D9F-DF50AC913568}"/>
              </a:ext>
            </a:extLst>
          </p:cNvPr>
          <p:cNvSpPr/>
          <p:nvPr/>
        </p:nvSpPr>
        <p:spPr>
          <a:xfrm>
            <a:off x="10152529" y="0"/>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B7FD220-3A8A-974D-AC5A-B50BD47F3776}"/>
              </a:ext>
            </a:extLst>
          </p:cNvPr>
          <p:cNvGrpSpPr/>
          <p:nvPr/>
        </p:nvGrpSpPr>
        <p:grpSpPr>
          <a:xfrm>
            <a:off x="-176022" y="5785767"/>
            <a:ext cx="4036613" cy="1000647"/>
            <a:chOff x="-176022" y="5785767"/>
            <a:chExt cx="4036613" cy="1000647"/>
          </a:xfrm>
        </p:grpSpPr>
        <p:sp>
          <p:nvSpPr>
            <p:cNvPr id="13" name="Rounded Rectangle 12">
              <a:extLst>
                <a:ext uri="{FF2B5EF4-FFF2-40B4-BE49-F238E27FC236}">
                  <a16:creationId xmlns:a16="http://schemas.microsoft.com/office/drawing/2014/main" id="{45A3CEA2-2218-5148-919E-A2D6752FA7E7}"/>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5" name="TextBox 14">
              <a:extLst>
                <a:ext uri="{FF2B5EF4-FFF2-40B4-BE49-F238E27FC236}">
                  <a16:creationId xmlns:a16="http://schemas.microsoft.com/office/drawing/2014/main" id="{BFC8DFB2-1CD5-8844-A0F1-80C7C425781F}"/>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6" name="Oval 15">
              <a:extLst>
                <a:ext uri="{FF2B5EF4-FFF2-40B4-BE49-F238E27FC236}">
                  <a16:creationId xmlns:a16="http://schemas.microsoft.com/office/drawing/2014/main" id="{194B7DC5-B6C6-FA43-AA07-16E0B5F27C0A}"/>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A0D374-CE68-BE46-B22D-90E212DB8E18}"/>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77F7AAC9-405B-B244-BCDA-F2AD68D7BED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893749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F21B5EDC-5485-4264-891C-5B291E539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Freeform 36">
            <a:extLst>
              <a:ext uri="{FF2B5EF4-FFF2-40B4-BE49-F238E27FC236}">
                <a16:creationId xmlns:a16="http://schemas.microsoft.com/office/drawing/2014/main" id="{E7ADA758-6D6A-4E4E-88F7-1B5038A0E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515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accent1">
              <a:alpha val="8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4" name="Freeform: Shape 23">
            <a:extLst>
              <a:ext uri="{FF2B5EF4-FFF2-40B4-BE49-F238E27FC236}">
                <a16:creationId xmlns:a16="http://schemas.microsoft.com/office/drawing/2014/main" id="{96D7C53C-B0E3-427C-B58C-BBF279079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58" y="-68957"/>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solidFill>
            <a:schemeClr val="tx1"/>
          </a:solidFill>
          <a:ln>
            <a:noFill/>
          </a:ln>
        </p:spPr>
        <p:txBody>
          <a:bodyPr/>
          <a:lstStyle/>
          <a:p>
            <a:endParaRPr lang="en-US"/>
          </a:p>
        </p:txBody>
      </p:sp>
      <p:sp>
        <p:nvSpPr>
          <p:cNvPr id="3" name="Text Placeholder 2">
            <a:extLst>
              <a:ext uri="{FF2B5EF4-FFF2-40B4-BE49-F238E27FC236}">
                <a16:creationId xmlns:a16="http://schemas.microsoft.com/office/drawing/2014/main" id="{B4EB64E9-DCA5-E741-84EA-58D04C4E1C07}"/>
              </a:ext>
            </a:extLst>
          </p:cNvPr>
          <p:cNvSpPr>
            <a:spLocks noGrp="1"/>
          </p:cNvSpPr>
          <p:nvPr>
            <p:ph type="body" idx="1"/>
          </p:nvPr>
        </p:nvSpPr>
        <p:spPr>
          <a:xfrm>
            <a:off x="7282071" y="1248696"/>
            <a:ext cx="4208206" cy="4360606"/>
          </a:xfrm>
        </p:spPr>
        <p:txBody>
          <a:bodyPr vert="horz" lIns="91440" tIns="45720" rIns="91440" bIns="45720" rtlCol="0" anchor="ctr">
            <a:normAutofit/>
          </a:bodyPr>
          <a:lstStyle/>
          <a:p>
            <a:r>
              <a:rPr lang="en-US" sz="2400" cap="none" dirty="0">
                <a:solidFill>
                  <a:schemeClr val="tx1"/>
                </a:solidFill>
              </a:rPr>
              <a:t>I will continue O my God to do all my actions for the love of You.</a:t>
            </a:r>
          </a:p>
          <a:p>
            <a:endParaRPr lang="en-US" sz="2400" cap="none" dirty="0">
              <a:solidFill>
                <a:schemeClr val="tx1"/>
              </a:solidFill>
            </a:endParaRPr>
          </a:p>
          <a:p>
            <a:r>
              <a:rPr lang="en-US" sz="2400" cap="none" dirty="0">
                <a:solidFill>
                  <a:schemeClr val="tx1"/>
                </a:solidFill>
              </a:rPr>
              <a:t>St. John Baptist de La Salle,</a:t>
            </a:r>
          </a:p>
          <a:p>
            <a:r>
              <a:rPr lang="en-US" sz="2400" cap="none" dirty="0">
                <a:solidFill>
                  <a:schemeClr val="tx1"/>
                </a:solidFill>
              </a:rPr>
              <a:t>PRAY FOR US.</a:t>
            </a:r>
          </a:p>
          <a:p>
            <a:endParaRPr lang="en-US" sz="2400" cap="none" dirty="0">
              <a:solidFill>
                <a:schemeClr val="tx1"/>
              </a:solidFill>
            </a:endParaRPr>
          </a:p>
          <a:p>
            <a:r>
              <a:rPr lang="en-US" sz="2400" cap="none" dirty="0">
                <a:solidFill>
                  <a:schemeClr val="tx1"/>
                </a:solidFill>
              </a:rPr>
              <a:t>Live Jesus in our hearts,</a:t>
            </a:r>
          </a:p>
          <a:p>
            <a:r>
              <a:rPr lang="en-US" sz="2400" cap="none" dirty="0">
                <a:solidFill>
                  <a:schemeClr val="tx1"/>
                </a:solidFill>
              </a:rPr>
              <a:t>FOREVER.</a:t>
            </a:r>
          </a:p>
        </p:txBody>
      </p:sp>
      <p:sp>
        <p:nvSpPr>
          <p:cNvPr id="2" name="Title 1">
            <a:extLst>
              <a:ext uri="{FF2B5EF4-FFF2-40B4-BE49-F238E27FC236}">
                <a16:creationId xmlns:a16="http://schemas.microsoft.com/office/drawing/2014/main" id="{55E0985D-E5D7-F14F-BFF3-9172A24CC78A}"/>
              </a:ext>
            </a:extLst>
          </p:cNvPr>
          <p:cNvSpPr>
            <a:spLocks noGrp="1"/>
          </p:cNvSpPr>
          <p:nvPr>
            <p:ph type="title"/>
          </p:nvPr>
        </p:nvSpPr>
        <p:spPr>
          <a:xfrm>
            <a:off x="737419" y="1248696"/>
            <a:ext cx="5621584" cy="4360606"/>
          </a:xfrm>
        </p:spPr>
        <p:txBody>
          <a:bodyPr vert="horz" lIns="91440" tIns="45720" rIns="91440" bIns="45720" rtlCol="0" anchor="ctr">
            <a:normAutofit/>
          </a:bodyPr>
          <a:lstStyle/>
          <a:p>
            <a:r>
              <a:rPr lang="en-US" sz="6600" kern="1200" dirty="0">
                <a:solidFill>
                  <a:schemeClr val="bg1"/>
                </a:solidFill>
              </a:rPr>
              <a:t>Opening Prayer</a:t>
            </a:r>
          </a:p>
        </p:txBody>
      </p:sp>
    </p:spTree>
    <p:custDataLst>
      <p:tags r:id="rId1"/>
    </p:custDataLst>
    <p:extLst>
      <p:ext uri="{BB962C8B-B14F-4D97-AF65-F5344CB8AC3E}">
        <p14:creationId xmlns:p14="http://schemas.microsoft.com/office/powerpoint/2010/main" val="26885200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77228A4B-EEA3-B14C-800D-CEE0A07326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2037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MT20230518-012358_Recording_1280x720">
            <a:hlinkClick r:id="" action="ppaction://media"/>
            <a:extLst>
              <a:ext uri="{FF2B5EF4-FFF2-40B4-BE49-F238E27FC236}">
                <a16:creationId xmlns:a16="http://schemas.microsoft.com/office/drawing/2014/main" id="{CA42B2C9-759B-8D71-BC46-588402982A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 y="1588"/>
            <a:ext cx="12192000" cy="6858000"/>
          </a:xfrm>
          <a:prstGeom prst="rect">
            <a:avLst/>
          </a:prstGeom>
        </p:spPr>
      </p:pic>
    </p:spTree>
    <p:extLst>
      <p:ext uri="{BB962C8B-B14F-4D97-AF65-F5344CB8AC3E}">
        <p14:creationId xmlns:p14="http://schemas.microsoft.com/office/powerpoint/2010/main" val="386971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0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22380F74-BD22-8937-2BEB-5D803A11D44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7246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CD2B0454-B1D8-D947-B262-F1FF784AA504}"/>
              </a:ext>
            </a:extLst>
          </p:cNvPr>
          <p:cNvSpPr>
            <a:spLocks noGrp="1"/>
          </p:cNvSpPr>
          <p:nvPr>
            <p:ph type="title"/>
          </p:nvPr>
        </p:nvSpPr>
        <p:spPr>
          <a:xfrm>
            <a:off x="806195" y="804672"/>
            <a:ext cx="3521359" cy="5248656"/>
          </a:xfrm>
        </p:spPr>
        <p:txBody>
          <a:bodyPr anchor="ctr">
            <a:normAutofit/>
          </a:bodyPr>
          <a:lstStyle/>
          <a:p>
            <a:pPr algn="ctr"/>
            <a:r>
              <a:rPr lang="en-US" dirty="0"/>
              <a:t>What did we cover in the last session?</a:t>
            </a:r>
          </a:p>
        </p:txBody>
      </p:sp>
      <p:sp>
        <p:nvSpPr>
          <p:cNvPr id="3" name="Content Placeholder 2">
            <a:extLst>
              <a:ext uri="{FF2B5EF4-FFF2-40B4-BE49-F238E27FC236}">
                <a16:creationId xmlns:a16="http://schemas.microsoft.com/office/drawing/2014/main" id="{6B16BFD3-6D2E-3C40-BB75-768F54F9C889}"/>
              </a:ext>
            </a:extLst>
          </p:cNvPr>
          <p:cNvSpPr>
            <a:spLocks noGrp="1"/>
          </p:cNvSpPr>
          <p:nvPr>
            <p:ph idx="1"/>
          </p:nvPr>
        </p:nvSpPr>
        <p:spPr>
          <a:xfrm>
            <a:off x="4975861" y="804671"/>
            <a:ext cx="6399930" cy="5248657"/>
          </a:xfrm>
        </p:spPr>
        <p:txBody>
          <a:bodyPr anchor="ctr">
            <a:normAutofit/>
          </a:bodyPr>
          <a:lstStyle/>
          <a:p>
            <a:pPr marL="457200" indent="-457200">
              <a:buClr>
                <a:schemeClr val="accent3"/>
              </a:buClr>
              <a:buFont typeface="+mj-lt"/>
              <a:buAutoNum type="arabicPeriod"/>
            </a:pPr>
            <a:r>
              <a:rPr lang="en-US" b="1" dirty="0"/>
              <a:t>Data Processing Basics</a:t>
            </a:r>
            <a:endParaRPr lang="en-US" dirty="0"/>
          </a:p>
          <a:p>
            <a:pPr marL="457200" indent="-457200">
              <a:buClr>
                <a:schemeClr val="accent3"/>
              </a:buClr>
              <a:buFont typeface="+mj-lt"/>
              <a:buAutoNum type="arabicPeriod"/>
            </a:pPr>
            <a:r>
              <a:rPr lang="en-US" b="1" dirty="0"/>
              <a:t>Issues with File-based Systems</a:t>
            </a:r>
          </a:p>
          <a:p>
            <a:pPr marL="457200" indent="-457200">
              <a:buClr>
                <a:schemeClr val="accent3"/>
              </a:buClr>
              <a:buFont typeface="+mj-lt"/>
              <a:buAutoNum type="arabicPeriod"/>
            </a:pPr>
            <a:r>
              <a:rPr lang="en-US" b="1" dirty="0"/>
              <a:t>Overview of Database Systems</a:t>
            </a:r>
            <a:endParaRPr lang="en-US" dirty="0"/>
          </a:p>
        </p:txBody>
      </p:sp>
    </p:spTree>
    <p:custDataLst>
      <p:tags r:id="rId1"/>
    </p:custDataLst>
    <p:extLst>
      <p:ext uri="{BB962C8B-B14F-4D97-AF65-F5344CB8AC3E}">
        <p14:creationId xmlns:p14="http://schemas.microsoft.com/office/powerpoint/2010/main" val="364550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5541CD5-D7AC-4686-8783-CF5D1D4F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12191695" cy="685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Freeform 16">
            <a:extLst>
              <a:ext uri="{FF2B5EF4-FFF2-40B4-BE49-F238E27FC236}">
                <a16:creationId xmlns:a16="http://schemas.microsoft.com/office/drawing/2014/main" id="{0420923D-0C6E-4656-9A01-EE9FB6345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87058"/>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4" name="Freeform 5">
            <a:extLst>
              <a:ext uri="{FF2B5EF4-FFF2-40B4-BE49-F238E27FC236}">
                <a16:creationId xmlns:a16="http://schemas.microsoft.com/office/drawing/2014/main" id="{904D0A95-DEAA-4B8D-A340-BEC3A5DBC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305" y="4065581"/>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tyle>
          <a:lnRef idx="0">
            <a:scrgbClr r="0" g="0" b="0"/>
          </a:lnRef>
          <a:fillRef idx="1003">
            <a:schemeClr val="dk2"/>
          </a:fillRef>
          <a:effectRef idx="0">
            <a:scrgbClr r="0" g="0" b="0"/>
          </a:effectRef>
          <a:fontRef idx="major"/>
        </p:style>
        <p:txBody>
          <a:bodyPr/>
          <a:lstStyle/>
          <a:p>
            <a:endParaRPr lang="en-US"/>
          </a:p>
        </p:txBody>
      </p:sp>
      <p:sp>
        <p:nvSpPr>
          <p:cNvPr id="2" name="Title 1">
            <a:extLst>
              <a:ext uri="{FF2B5EF4-FFF2-40B4-BE49-F238E27FC236}">
                <a16:creationId xmlns:a16="http://schemas.microsoft.com/office/drawing/2014/main" id="{ADA4ABDF-4370-024B-A50E-8D08F53600EF}"/>
              </a:ext>
            </a:extLst>
          </p:cNvPr>
          <p:cNvSpPr>
            <a:spLocks noGrp="1"/>
          </p:cNvSpPr>
          <p:nvPr>
            <p:ph type="title"/>
          </p:nvPr>
        </p:nvSpPr>
        <p:spPr>
          <a:xfrm>
            <a:off x="611853" y="4885339"/>
            <a:ext cx="10968294" cy="1237087"/>
          </a:xfrm>
        </p:spPr>
        <p:txBody>
          <a:bodyPr>
            <a:normAutofit/>
          </a:bodyPr>
          <a:lstStyle/>
          <a:p>
            <a:r>
              <a:rPr lang="en-US">
                <a:solidFill>
                  <a:srgbClr val="EBEBEB"/>
                </a:solidFill>
              </a:rPr>
              <a:t>Agenda</a:t>
            </a:r>
          </a:p>
        </p:txBody>
      </p:sp>
      <p:graphicFrame>
        <p:nvGraphicFramePr>
          <p:cNvPr id="5" name="Content Placeholder 2">
            <a:extLst>
              <a:ext uri="{FF2B5EF4-FFF2-40B4-BE49-F238E27FC236}">
                <a16:creationId xmlns:a16="http://schemas.microsoft.com/office/drawing/2014/main" id="{7C2132F0-80C6-4E5B-A23A-CF2505258A04}"/>
              </a:ext>
            </a:extLst>
          </p:cNvPr>
          <p:cNvGraphicFramePr>
            <a:graphicFrameLocks noGrp="1"/>
          </p:cNvGraphicFramePr>
          <p:nvPr>
            <p:ph idx="1"/>
          </p:nvPr>
        </p:nvGraphicFramePr>
        <p:xfrm>
          <a:off x="646113" y="593387"/>
          <a:ext cx="10901362" cy="3383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6414380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graphicEl>
                                              <a:dgm id="{2FDCAD66-FD9B-477F-AABE-34AAAE55EAA5}"/>
                                            </p:graphicEl>
                                          </p:spTgt>
                                        </p:tgtEl>
                                        <p:attrNameLst>
                                          <p:attrName>style.visibility</p:attrName>
                                        </p:attrNameLst>
                                      </p:cBhvr>
                                      <p:to>
                                        <p:strVal val="visible"/>
                                      </p:to>
                                    </p:set>
                                    <p:anim calcmode="lin" valueType="num">
                                      <p:cBhvr additive="base">
                                        <p:cTn id="7" dur="500"/>
                                        <p:tgtEl>
                                          <p:spTgt spid="5">
                                            <p:graphicEl>
                                              <a:dgm id="{2FDCAD66-FD9B-477F-AABE-34AAAE55EAA5}"/>
                                            </p:graphicEl>
                                          </p:spTgt>
                                        </p:tgtEl>
                                        <p:attrNameLst>
                                          <p:attrName>ppt_y</p:attrName>
                                        </p:attrNameLst>
                                      </p:cBhvr>
                                      <p:tavLst>
                                        <p:tav tm="0">
                                          <p:val>
                                            <p:strVal val="#ppt_y-#ppt_h*1.125000"/>
                                          </p:val>
                                        </p:tav>
                                        <p:tav tm="100000">
                                          <p:val>
                                            <p:strVal val="#ppt_y"/>
                                          </p:val>
                                        </p:tav>
                                      </p:tavLst>
                                    </p:anim>
                                    <p:animEffect transition="in" filter="wipe(down)">
                                      <p:cBhvr>
                                        <p:cTn id="8" dur="500"/>
                                        <p:tgtEl>
                                          <p:spTgt spid="5">
                                            <p:graphicEl>
                                              <a:dgm id="{2FDCAD66-FD9B-477F-AABE-34AAAE55EAA5}"/>
                                            </p:graphicEl>
                                          </p:spTgt>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5">
                                            <p:graphicEl>
                                              <a:dgm id="{C5B6A034-1297-48E7-8AA7-484775C30BE0}"/>
                                            </p:graphicEl>
                                          </p:spTgt>
                                        </p:tgtEl>
                                        <p:attrNameLst>
                                          <p:attrName>style.visibility</p:attrName>
                                        </p:attrNameLst>
                                      </p:cBhvr>
                                      <p:to>
                                        <p:strVal val="visible"/>
                                      </p:to>
                                    </p:set>
                                    <p:anim calcmode="lin" valueType="num">
                                      <p:cBhvr additive="base">
                                        <p:cTn id="11" dur="500"/>
                                        <p:tgtEl>
                                          <p:spTgt spid="5">
                                            <p:graphicEl>
                                              <a:dgm id="{C5B6A034-1297-48E7-8AA7-484775C30BE0}"/>
                                            </p:graphicEl>
                                          </p:spTgt>
                                        </p:tgtEl>
                                        <p:attrNameLst>
                                          <p:attrName>ppt_y</p:attrName>
                                        </p:attrNameLst>
                                      </p:cBhvr>
                                      <p:tavLst>
                                        <p:tav tm="0">
                                          <p:val>
                                            <p:strVal val="#ppt_y-#ppt_h*1.125000"/>
                                          </p:val>
                                        </p:tav>
                                        <p:tav tm="100000">
                                          <p:val>
                                            <p:strVal val="#ppt_y"/>
                                          </p:val>
                                        </p:tav>
                                      </p:tavLst>
                                    </p:anim>
                                    <p:animEffect transition="in" filter="wipe(down)">
                                      <p:cBhvr>
                                        <p:cTn id="12" dur="500"/>
                                        <p:tgtEl>
                                          <p:spTgt spid="5">
                                            <p:graphicEl>
                                              <a:dgm id="{C5B6A034-1297-48E7-8AA7-484775C30BE0}"/>
                                            </p:graphicEl>
                                          </p:spTgt>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5">
                                            <p:graphicEl>
                                              <a:dgm id="{CF93CCC7-B643-4994-9D68-352C5F7BA651}"/>
                                            </p:graphicEl>
                                          </p:spTgt>
                                        </p:tgtEl>
                                        <p:attrNameLst>
                                          <p:attrName>style.visibility</p:attrName>
                                        </p:attrNameLst>
                                      </p:cBhvr>
                                      <p:to>
                                        <p:strVal val="visible"/>
                                      </p:to>
                                    </p:set>
                                    <p:anim calcmode="lin" valueType="num">
                                      <p:cBhvr additive="base">
                                        <p:cTn id="15" dur="500"/>
                                        <p:tgtEl>
                                          <p:spTgt spid="5">
                                            <p:graphicEl>
                                              <a:dgm id="{CF93CCC7-B643-4994-9D68-352C5F7BA651}"/>
                                            </p:graphicEl>
                                          </p:spTgt>
                                        </p:tgtEl>
                                        <p:attrNameLst>
                                          <p:attrName>ppt_y</p:attrName>
                                        </p:attrNameLst>
                                      </p:cBhvr>
                                      <p:tavLst>
                                        <p:tav tm="0">
                                          <p:val>
                                            <p:strVal val="#ppt_y-#ppt_h*1.125000"/>
                                          </p:val>
                                        </p:tav>
                                        <p:tav tm="100000">
                                          <p:val>
                                            <p:strVal val="#ppt_y"/>
                                          </p:val>
                                        </p:tav>
                                      </p:tavLst>
                                    </p:anim>
                                    <p:animEffect transition="in" filter="wipe(down)">
                                      <p:cBhvr>
                                        <p:cTn id="16" dur="500"/>
                                        <p:tgtEl>
                                          <p:spTgt spid="5">
                                            <p:graphicEl>
                                              <a:dgm id="{CF93CCC7-B643-4994-9D68-352C5F7BA65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5">
                                            <p:graphicEl>
                                              <a:dgm id="{44777B9C-A709-4670-A331-827AD6092676}"/>
                                            </p:graphicEl>
                                          </p:spTgt>
                                        </p:tgtEl>
                                        <p:attrNameLst>
                                          <p:attrName>style.visibility</p:attrName>
                                        </p:attrNameLst>
                                      </p:cBhvr>
                                      <p:to>
                                        <p:strVal val="visible"/>
                                      </p:to>
                                    </p:set>
                                    <p:anim calcmode="lin" valueType="num">
                                      <p:cBhvr additive="base">
                                        <p:cTn id="21" dur="500"/>
                                        <p:tgtEl>
                                          <p:spTgt spid="5">
                                            <p:graphicEl>
                                              <a:dgm id="{44777B9C-A709-4670-A331-827AD6092676}"/>
                                            </p:graphicEl>
                                          </p:spTgt>
                                        </p:tgtEl>
                                        <p:attrNameLst>
                                          <p:attrName>ppt_y</p:attrName>
                                        </p:attrNameLst>
                                      </p:cBhvr>
                                      <p:tavLst>
                                        <p:tav tm="0">
                                          <p:val>
                                            <p:strVal val="#ppt_y-#ppt_h*1.125000"/>
                                          </p:val>
                                        </p:tav>
                                        <p:tav tm="100000">
                                          <p:val>
                                            <p:strVal val="#ppt_y"/>
                                          </p:val>
                                        </p:tav>
                                      </p:tavLst>
                                    </p:anim>
                                    <p:animEffect transition="in" filter="wipe(down)">
                                      <p:cBhvr>
                                        <p:cTn id="22" dur="500"/>
                                        <p:tgtEl>
                                          <p:spTgt spid="5">
                                            <p:graphicEl>
                                              <a:dgm id="{44777B9C-A709-4670-A331-827AD6092676}"/>
                                            </p:graphicEl>
                                          </p:spTgt>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5">
                                            <p:graphicEl>
                                              <a:dgm id="{F1CC1865-843E-4E77-B429-C428B59A30D9}"/>
                                            </p:graphicEl>
                                          </p:spTgt>
                                        </p:tgtEl>
                                        <p:attrNameLst>
                                          <p:attrName>style.visibility</p:attrName>
                                        </p:attrNameLst>
                                      </p:cBhvr>
                                      <p:to>
                                        <p:strVal val="visible"/>
                                      </p:to>
                                    </p:set>
                                    <p:anim calcmode="lin" valueType="num">
                                      <p:cBhvr additive="base">
                                        <p:cTn id="25" dur="500"/>
                                        <p:tgtEl>
                                          <p:spTgt spid="5">
                                            <p:graphicEl>
                                              <a:dgm id="{F1CC1865-843E-4E77-B429-C428B59A30D9}"/>
                                            </p:graphicEl>
                                          </p:spTgt>
                                        </p:tgtEl>
                                        <p:attrNameLst>
                                          <p:attrName>ppt_y</p:attrName>
                                        </p:attrNameLst>
                                      </p:cBhvr>
                                      <p:tavLst>
                                        <p:tav tm="0">
                                          <p:val>
                                            <p:strVal val="#ppt_y-#ppt_h*1.125000"/>
                                          </p:val>
                                        </p:tav>
                                        <p:tav tm="100000">
                                          <p:val>
                                            <p:strVal val="#ppt_y"/>
                                          </p:val>
                                        </p:tav>
                                      </p:tavLst>
                                    </p:anim>
                                    <p:animEffect transition="in" filter="wipe(down)">
                                      <p:cBhvr>
                                        <p:cTn id="26" dur="500"/>
                                        <p:tgtEl>
                                          <p:spTgt spid="5">
                                            <p:graphicEl>
                                              <a:dgm id="{F1CC1865-843E-4E77-B429-C428B59A30D9}"/>
                                            </p:graphicEl>
                                          </p:spTgt>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5">
                                            <p:graphicEl>
                                              <a:dgm id="{00C60A47-29C5-460F-AC9B-0DB6E0B7DD9F}"/>
                                            </p:graphicEl>
                                          </p:spTgt>
                                        </p:tgtEl>
                                        <p:attrNameLst>
                                          <p:attrName>style.visibility</p:attrName>
                                        </p:attrNameLst>
                                      </p:cBhvr>
                                      <p:to>
                                        <p:strVal val="visible"/>
                                      </p:to>
                                    </p:set>
                                    <p:anim calcmode="lin" valueType="num">
                                      <p:cBhvr additive="base">
                                        <p:cTn id="29" dur="500"/>
                                        <p:tgtEl>
                                          <p:spTgt spid="5">
                                            <p:graphicEl>
                                              <a:dgm id="{00C60A47-29C5-460F-AC9B-0DB6E0B7DD9F}"/>
                                            </p:graphicEl>
                                          </p:spTgt>
                                        </p:tgtEl>
                                        <p:attrNameLst>
                                          <p:attrName>ppt_y</p:attrName>
                                        </p:attrNameLst>
                                      </p:cBhvr>
                                      <p:tavLst>
                                        <p:tav tm="0">
                                          <p:val>
                                            <p:strVal val="#ppt_y-#ppt_h*1.125000"/>
                                          </p:val>
                                        </p:tav>
                                        <p:tav tm="100000">
                                          <p:val>
                                            <p:strVal val="#ppt_y"/>
                                          </p:val>
                                        </p:tav>
                                      </p:tavLst>
                                    </p:anim>
                                    <p:animEffect transition="in" filter="wipe(down)">
                                      <p:cBhvr>
                                        <p:cTn id="30" dur="500"/>
                                        <p:tgtEl>
                                          <p:spTgt spid="5">
                                            <p:graphicEl>
                                              <a:dgm id="{00C60A47-29C5-460F-AC9B-0DB6E0B7DD9F}"/>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5">
                                            <p:graphicEl>
                                              <a:dgm id="{45CF7DD6-71C8-4C72-B229-1668446A21F4}"/>
                                            </p:graphicEl>
                                          </p:spTgt>
                                        </p:tgtEl>
                                        <p:attrNameLst>
                                          <p:attrName>style.visibility</p:attrName>
                                        </p:attrNameLst>
                                      </p:cBhvr>
                                      <p:to>
                                        <p:strVal val="visible"/>
                                      </p:to>
                                    </p:set>
                                    <p:anim calcmode="lin" valueType="num">
                                      <p:cBhvr additive="base">
                                        <p:cTn id="35" dur="500"/>
                                        <p:tgtEl>
                                          <p:spTgt spid="5">
                                            <p:graphicEl>
                                              <a:dgm id="{45CF7DD6-71C8-4C72-B229-1668446A21F4}"/>
                                            </p:graphicEl>
                                          </p:spTgt>
                                        </p:tgtEl>
                                        <p:attrNameLst>
                                          <p:attrName>ppt_y</p:attrName>
                                        </p:attrNameLst>
                                      </p:cBhvr>
                                      <p:tavLst>
                                        <p:tav tm="0">
                                          <p:val>
                                            <p:strVal val="#ppt_y-#ppt_h*1.125000"/>
                                          </p:val>
                                        </p:tav>
                                        <p:tav tm="100000">
                                          <p:val>
                                            <p:strVal val="#ppt_y"/>
                                          </p:val>
                                        </p:tav>
                                      </p:tavLst>
                                    </p:anim>
                                    <p:animEffect transition="in" filter="wipe(down)">
                                      <p:cBhvr>
                                        <p:cTn id="36" dur="500"/>
                                        <p:tgtEl>
                                          <p:spTgt spid="5">
                                            <p:graphicEl>
                                              <a:dgm id="{45CF7DD6-71C8-4C72-B229-1668446A21F4}"/>
                                            </p:graphicEl>
                                          </p:spTgt>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5">
                                            <p:graphicEl>
                                              <a:dgm id="{3A430CE6-EC0B-4649-BBC1-121234EB8B10}"/>
                                            </p:graphicEl>
                                          </p:spTgt>
                                        </p:tgtEl>
                                        <p:attrNameLst>
                                          <p:attrName>style.visibility</p:attrName>
                                        </p:attrNameLst>
                                      </p:cBhvr>
                                      <p:to>
                                        <p:strVal val="visible"/>
                                      </p:to>
                                    </p:set>
                                    <p:anim calcmode="lin" valueType="num">
                                      <p:cBhvr additive="base">
                                        <p:cTn id="39" dur="500"/>
                                        <p:tgtEl>
                                          <p:spTgt spid="5">
                                            <p:graphicEl>
                                              <a:dgm id="{3A430CE6-EC0B-4649-BBC1-121234EB8B10}"/>
                                            </p:graphicEl>
                                          </p:spTgt>
                                        </p:tgtEl>
                                        <p:attrNameLst>
                                          <p:attrName>ppt_y</p:attrName>
                                        </p:attrNameLst>
                                      </p:cBhvr>
                                      <p:tavLst>
                                        <p:tav tm="0">
                                          <p:val>
                                            <p:strVal val="#ppt_y-#ppt_h*1.125000"/>
                                          </p:val>
                                        </p:tav>
                                        <p:tav tm="100000">
                                          <p:val>
                                            <p:strVal val="#ppt_y"/>
                                          </p:val>
                                        </p:tav>
                                      </p:tavLst>
                                    </p:anim>
                                    <p:animEffect transition="in" filter="wipe(down)">
                                      <p:cBhvr>
                                        <p:cTn id="40" dur="500"/>
                                        <p:tgtEl>
                                          <p:spTgt spid="5">
                                            <p:graphicEl>
                                              <a:dgm id="{3A430CE6-EC0B-4649-BBC1-121234EB8B10}"/>
                                            </p:graphicEl>
                                          </p:spTgt>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5">
                                            <p:graphicEl>
                                              <a:dgm id="{8B7CDBD9-88D8-4AAE-A109-7C7647148F86}"/>
                                            </p:graphicEl>
                                          </p:spTgt>
                                        </p:tgtEl>
                                        <p:attrNameLst>
                                          <p:attrName>style.visibility</p:attrName>
                                        </p:attrNameLst>
                                      </p:cBhvr>
                                      <p:to>
                                        <p:strVal val="visible"/>
                                      </p:to>
                                    </p:set>
                                    <p:anim calcmode="lin" valueType="num">
                                      <p:cBhvr additive="base">
                                        <p:cTn id="43" dur="500"/>
                                        <p:tgtEl>
                                          <p:spTgt spid="5">
                                            <p:graphicEl>
                                              <a:dgm id="{8B7CDBD9-88D8-4AAE-A109-7C7647148F86}"/>
                                            </p:graphicEl>
                                          </p:spTgt>
                                        </p:tgtEl>
                                        <p:attrNameLst>
                                          <p:attrName>ppt_y</p:attrName>
                                        </p:attrNameLst>
                                      </p:cBhvr>
                                      <p:tavLst>
                                        <p:tav tm="0">
                                          <p:val>
                                            <p:strVal val="#ppt_y-#ppt_h*1.125000"/>
                                          </p:val>
                                        </p:tav>
                                        <p:tav tm="100000">
                                          <p:val>
                                            <p:strVal val="#ppt_y"/>
                                          </p:val>
                                        </p:tav>
                                      </p:tavLst>
                                    </p:anim>
                                    <p:animEffect transition="in" filter="wipe(down)">
                                      <p:cBhvr>
                                        <p:cTn id="44" dur="500"/>
                                        <p:tgtEl>
                                          <p:spTgt spid="5">
                                            <p:graphicEl>
                                              <a:dgm id="{8B7CDBD9-88D8-4AAE-A109-7C7647148F8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2|5|2.4|1.9|1.4"/>
</p:tagLst>
</file>

<file path=ppt/tags/tag10.xml><?xml version="1.0" encoding="utf-8"?>
<p:tagLst xmlns:a="http://schemas.openxmlformats.org/drawingml/2006/main" xmlns:r="http://schemas.openxmlformats.org/officeDocument/2006/relationships" xmlns:p="http://schemas.openxmlformats.org/presentationml/2006/main">
  <p:tag name="TIMING" val="|3.1|2.6|3|2.6|4.7|6.8|3.9|1.9|3.9|3.9"/>
</p:tagLst>
</file>

<file path=ppt/tags/tag11.xml><?xml version="1.0" encoding="utf-8"?>
<p:tagLst xmlns:a="http://schemas.openxmlformats.org/drawingml/2006/main" xmlns:r="http://schemas.openxmlformats.org/officeDocument/2006/relationships" xmlns:p="http://schemas.openxmlformats.org/presentationml/2006/main">
  <p:tag name="TIMING" val="|3.1|2.6|3|2.6|4.7|6.8|3.9|1.9|3.9|3.9"/>
</p:tagLst>
</file>

<file path=ppt/tags/tag12.xml><?xml version="1.0" encoding="utf-8"?>
<p:tagLst xmlns:a="http://schemas.openxmlformats.org/drawingml/2006/main" xmlns:r="http://schemas.openxmlformats.org/officeDocument/2006/relationships" xmlns:p="http://schemas.openxmlformats.org/presentationml/2006/main">
  <p:tag name="TIMING" val="|3.1|2.6|3|2.6|4.7|6.8|3.9|1.9|3.9|3.9"/>
</p:tagLst>
</file>

<file path=ppt/tags/tag13.xml><?xml version="1.0" encoding="utf-8"?>
<p:tagLst xmlns:a="http://schemas.openxmlformats.org/drawingml/2006/main" xmlns:r="http://schemas.openxmlformats.org/officeDocument/2006/relationships" xmlns:p="http://schemas.openxmlformats.org/presentationml/2006/main">
  <p:tag name="TIMING" val="|3.1|2.6|3|2.6|4.7|6.8|3.9|1.9|3.9|3.9"/>
</p:tagLst>
</file>

<file path=ppt/tags/tag14.xml><?xml version="1.0" encoding="utf-8"?>
<p:tagLst xmlns:a="http://schemas.openxmlformats.org/drawingml/2006/main" xmlns:r="http://schemas.openxmlformats.org/officeDocument/2006/relationships" xmlns:p="http://schemas.openxmlformats.org/presentationml/2006/main">
  <p:tag name="TIMING" val="|3.1|2.6|3|2.6|4.7|6.8|3.9|1.9|3.9|3.9"/>
</p:tagLst>
</file>

<file path=ppt/tags/tag15.xml><?xml version="1.0" encoding="utf-8"?>
<p:tagLst xmlns:a="http://schemas.openxmlformats.org/drawingml/2006/main" xmlns:r="http://schemas.openxmlformats.org/officeDocument/2006/relationships" xmlns:p="http://schemas.openxmlformats.org/presentationml/2006/main">
  <p:tag name="TIMING" val="|3.1|2.6|3|2.6|4.7|6.8|3.9|1.9|3.9|3.9"/>
</p:tagLst>
</file>

<file path=ppt/tags/tag16.xml><?xml version="1.0" encoding="utf-8"?>
<p:tagLst xmlns:a="http://schemas.openxmlformats.org/drawingml/2006/main" xmlns:r="http://schemas.openxmlformats.org/officeDocument/2006/relationships" xmlns:p="http://schemas.openxmlformats.org/presentationml/2006/main">
  <p:tag name="TIMING" val="|3.1|2.6|3|2.6|4.7|6.8|3.9|1.9|3.9|3.9"/>
</p:tagLst>
</file>

<file path=ppt/tags/tag17.xml><?xml version="1.0" encoding="utf-8"?>
<p:tagLst xmlns:a="http://schemas.openxmlformats.org/drawingml/2006/main" xmlns:r="http://schemas.openxmlformats.org/officeDocument/2006/relationships" xmlns:p="http://schemas.openxmlformats.org/presentationml/2006/main">
  <p:tag name="TIMING" val="|3.1|2.6|3|2.6|4.7|6.8|3.9|1.9|3.9|3.9"/>
</p:tagLst>
</file>

<file path=ppt/tags/tag18.xml><?xml version="1.0" encoding="utf-8"?>
<p:tagLst xmlns:a="http://schemas.openxmlformats.org/drawingml/2006/main" xmlns:r="http://schemas.openxmlformats.org/officeDocument/2006/relationships" xmlns:p="http://schemas.openxmlformats.org/presentationml/2006/main">
  <p:tag name="TIMING" val="|4.3|5|2.4|1.7|1.8"/>
</p:tagLst>
</file>

<file path=ppt/tags/tag19.xml><?xml version="1.0" encoding="utf-8"?>
<p:tagLst xmlns:a="http://schemas.openxmlformats.org/drawingml/2006/main" xmlns:r="http://schemas.openxmlformats.org/officeDocument/2006/relationships" xmlns:p="http://schemas.openxmlformats.org/presentationml/2006/main">
  <p:tag name="TIMING" val="|16|11.1|9.4|11|7.4|13.5"/>
</p:tagLst>
</file>

<file path=ppt/tags/tag2.xml><?xml version="1.0" encoding="utf-8"?>
<p:tagLst xmlns:a="http://schemas.openxmlformats.org/drawingml/2006/main" xmlns:r="http://schemas.openxmlformats.org/officeDocument/2006/relationships" xmlns:p="http://schemas.openxmlformats.org/presentationml/2006/main">
  <p:tag name="TIMING" val="|6.4|6|11.5|7.2"/>
</p:tagLst>
</file>

<file path=ppt/tags/tag20.xml><?xml version="1.0" encoding="utf-8"?>
<p:tagLst xmlns:a="http://schemas.openxmlformats.org/drawingml/2006/main" xmlns:r="http://schemas.openxmlformats.org/officeDocument/2006/relationships" xmlns:p="http://schemas.openxmlformats.org/presentationml/2006/main">
  <p:tag name="TIMING" val="|5.4|15.1|3.1|5.7|3.8|5"/>
</p:tagLst>
</file>

<file path=ppt/tags/tag21.xml><?xml version="1.0" encoding="utf-8"?>
<p:tagLst xmlns:a="http://schemas.openxmlformats.org/drawingml/2006/main" xmlns:r="http://schemas.openxmlformats.org/officeDocument/2006/relationships" xmlns:p="http://schemas.openxmlformats.org/presentationml/2006/main">
  <p:tag name="TIMING" val="|10.7|5.2|4.6|5.3|4.5|5.7|11.8|3.5"/>
</p:tagLst>
</file>

<file path=ppt/tags/tag22.xml><?xml version="1.0" encoding="utf-8"?>
<p:tagLst xmlns:a="http://schemas.openxmlformats.org/drawingml/2006/main" xmlns:r="http://schemas.openxmlformats.org/officeDocument/2006/relationships" xmlns:p="http://schemas.openxmlformats.org/presentationml/2006/main">
  <p:tag name="TIMING" val="|9.8|8.3"/>
</p:tagLst>
</file>

<file path=ppt/tags/tag23.xml><?xml version="1.0" encoding="utf-8"?>
<p:tagLst xmlns:a="http://schemas.openxmlformats.org/drawingml/2006/main" xmlns:r="http://schemas.openxmlformats.org/officeDocument/2006/relationships" xmlns:p="http://schemas.openxmlformats.org/presentationml/2006/main">
  <p:tag name="TIMING" val="|3.3|26.4"/>
</p:tagLst>
</file>

<file path=ppt/tags/tag24.xml><?xml version="1.0" encoding="utf-8"?>
<p:tagLst xmlns:a="http://schemas.openxmlformats.org/drawingml/2006/main" xmlns:r="http://schemas.openxmlformats.org/officeDocument/2006/relationships" xmlns:p="http://schemas.openxmlformats.org/presentationml/2006/main">
  <p:tag name="TIMING" val="|9.3|9.9"/>
</p:tagLst>
</file>

<file path=ppt/tags/tag25.xml><?xml version="1.0" encoding="utf-8"?>
<p:tagLst xmlns:a="http://schemas.openxmlformats.org/drawingml/2006/main" xmlns:r="http://schemas.openxmlformats.org/officeDocument/2006/relationships" xmlns:p="http://schemas.openxmlformats.org/presentationml/2006/main">
  <p:tag name="TIMING" val="|3.4|3.9|5.8|4"/>
</p:tagLst>
</file>

<file path=ppt/tags/tag26.xml><?xml version="1.0" encoding="utf-8"?>
<p:tagLst xmlns:a="http://schemas.openxmlformats.org/drawingml/2006/main" xmlns:r="http://schemas.openxmlformats.org/officeDocument/2006/relationships" xmlns:p="http://schemas.openxmlformats.org/presentationml/2006/main">
  <p:tag name="TIMING" val="|16|11.1|9.4|11|7.4|13.5"/>
</p:tagLst>
</file>

<file path=ppt/tags/tag27.xml><?xml version="1.0" encoding="utf-8"?>
<p:tagLst xmlns:a="http://schemas.openxmlformats.org/drawingml/2006/main" xmlns:r="http://schemas.openxmlformats.org/officeDocument/2006/relationships" xmlns:p="http://schemas.openxmlformats.org/presentationml/2006/main">
  <p:tag name="TIMING" val="|5.4|15.1|3.1|5.7|3.8|5"/>
</p:tagLst>
</file>

<file path=ppt/tags/tag28.xml><?xml version="1.0" encoding="utf-8"?>
<p:tagLst xmlns:a="http://schemas.openxmlformats.org/drawingml/2006/main" xmlns:r="http://schemas.openxmlformats.org/officeDocument/2006/relationships" xmlns:p="http://schemas.openxmlformats.org/presentationml/2006/main">
  <p:tag name="TIMING" val="|2.4|1.2|0.9|1.6|1|1.4|1.1|1.3|1.1|1.5|1.2"/>
</p:tagLst>
</file>

<file path=ppt/tags/tag29.xml><?xml version="1.0" encoding="utf-8"?>
<p:tagLst xmlns:a="http://schemas.openxmlformats.org/drawingml/2006/main" xmlns:r="http://schemas.openxmlformats.org/officeDocument/2006/relationships" xmlns:p="http://schemas.openxmlformats.org/presentationml/2006/main">
  <p:tag name="TIMING" val="|16|11.1|9.4|11|7.4|13.5"/>
</p:tagLst>
</file>

<file path=ppt/tags/tag3.xml><?xml version="1.0" encoding="utf-8"?>
<p:tagLst xmlns:a="http://schemas.openxmlformats.org/drawingml/2006/main" xmlns:r="http://schemas.openxmlformats.org/officeDocument/2006/relationships" xmlns:p="http://schemas.openxmlformats.org/presentationml/2006/main">
  <p:tag name="TIMING" val="|2.2|3|3.3"/>
</p:tagLst>
</file>

<file path=ppt/tags/tag30.xml><?xml version="1.0" encoding="utf-8"?>
<p:tagLst xmlns:a="http://schemas.openxmlformats.org/drawingml/2006/main" xmlns:r="http://schemas.openxmlformats.org/officeDocument/2006/relationships" xmlns:p="http://schemas.openxmlformats.org/presentationml/2006/main">
  <p:tag name="TIMING" val="|16|11.1|9.4|11|7.4|13.5"/>
</p:tagLst>
</file>

<file path=ppt/tags/tag31.xml><?xml version="1.0" encoding="utf-8"?>
<p:tagLst xmlns:a="http://schemas.openxmlformats.org/drawingml/2006/main" xmlns:r="http://schemas.openxmlformats.org/officeDocument/2006/relationships" xmlns:p="http://schemas.openxmlformats.org/presentationml/2006/main">
  <p:tag name="TIMING" val="|16|11.1|9.4|11|7.4|13.5"/>
</p:tagLst>
</file>

<file path=ppt/tags/tag32.xml><?xml version="1.0" encoding="utf-8"?>
<p:tagLst xmlns:a="http://schemas.openxmlformats.org/drawingml/2006/main" xmlns:r="http://schemas.openxmlformats.org/officeDocument/2006/relationships" xmlns:p="http://schemas.openxmlformats.org/presentationml/2006/main">
  <p:tag name="TIMING" val="|16|11.1|9.4|11|7.4|13.5"/>
</p:tagLst>
</file>

<file path=ppt/tags/tag4.xml><?xml version="1.0" encoding="utf-8"?>
<p:tagLst xmlns:a="http://schemas.openxmlformats.org/drawingml/2006/main" xmlns:r="http://schemas.openxmlformats.org/officeDocument/2006/relationships" xmlns:p="http://schemas.openxmlformats.org/presentationml/2006/main">
  <p:tag name="TIMING" val="|6.9|4.2|5.3|7.7|5.3|6.4|3.5|3|3.9|3.7"/>
</p:tagLst>
</file>

<file path=ppt/tags/tag5.xml><?xml version="1.0" encoding="utf-8"?>
<p:tagLst xmlns:a="http://schemas.openxmlformats.org/drawingml/2006/main" xmlns:r="http://schemas.openxmlformats.org/officeDocument/2006/relationships" xmlns:p="http://schemas.openxmlformats.org/presentationml/2006/main">
  <p:tag name="TIMING" val="|6.9|4.2|5.3|7.7|5.3|6.4|3.5|3|3.9|3.7"/>
</p:tagLst>
</file>

<file path=ppt/tags/tag6.xml><?xml version="1.0" encoding="utf-8"?>
<p:tagLst xmlns:a="http://schemas.openxmlformats.org/drawingml/2006/main" xmlns:r="http://schemas.openxmlformats.org/officeDocument/2006/relationships" xmlns:p="http://schemas.openxmlformats.org/presentationml/2006/main">
  <p:tag name="TIMING" val="|6.9|4.2|5.3|7.7|5.3|6.4|3.5|3|3.9|3.7"/>
</p:tagLst>
</file>

<file path=ppt/tags/tag7.xml><?xml version="1.0" encoding="utf-8"?>
<p:tagLst xmlns:a="http://schemas.openxmlformats.org/drawingml/2006/main" xmlns:r="http://schemas.openxmlformats.org/officeDocument/2006/relationships" xmlns:p="http://schemas.openxmlformats.org/presentationml/2006/main">
  <p:tag name="TIMING" val="|6.9|4.2|5.3|7.7|5.3|6.4|3.5|3|3.9|3.7"/>
</p:tagLst>
</file>

<file path=ppt/tags/tag8.xml><?xml version="1.0" encoding="utf-8"?>
<p:tagLst xmlns:a="http://schemas.openxmlformats.org/drawingml/2006/main" xmlns:r="http://schemas.openxmlformats.org/officeDocument/2006/relationships" xmlns:p="http://schemas.openxmlformats.org/presentationml/2006/main">
  <p:tag name="TIMING" val="|2.6|9.3|9.5|5.1|3.4|7.8|4.6|3.3|2.4|5"/>
</p:tagLst>
</file>

<file path=ppt/tags/tag9.xml><?xml version="1.0" encoding="utf-8"?>
<p:tagLst xmlns:a="http://schemas.openxmlformats.org/drawingml/2006/main" xmlns:r="http://schemas.openxmlformats.org/officeDocument/2006/relationships" xmlns:p="http://schemas.openxmlformats.org/presentationml/2006/main">
  <p:tag name="TIMING" val="|16|11.1|9.4|11|7.4|13.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6787</TotalTime>
  <Words>2650</Words>
  <Application>Microsoft Macintosh PowerPoint</Application>
  <PresentationFormat>Widescreen</PresentationFormat>
  <Paragraphs>484</Paragraphs>
  <Slides>50</Slides>
  <Notes>46</Notes>
  <HiddenSlides>40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50</vt:i4>
      </vt:variant>
    </vt:vector>
  </HeadingPairs>
  <TitlesOfParts>
    <vt:vector size="62" baseType="lpstr">
      <vt:lpstr>Arial</vt:lpstr>
      <vt:lpstr>Avenir Black</vt:lpstr>
      <vt:lpstr>Avenir Book</vt:lpstr>
      <vt:lpstr>Avenir Heavy</vt:lpstr>
      <vt:lpstr>Avenir Light</vt:lpstr>
      <vt:lpstr>Calibri</vt:lpstr>
      <vt:lpstr>Century Gothic</vt:lpstr>
      <vt:lpstr>Fira Sans Extra Condensed</vt:lpstr>
      <vt:lpstr>Lato</vt:lpstr>
      <vt:lpstr>Wingdings 3</vt:lpstr>
      <vt:lpstr>Ion</vt:lpstr>
      <vt:lpstr>Swiss</vt:lpstr>
      <vt:lpstr>PowerPoint Presentation</vt:lpstr>
      <vt:lpstr>Opening Prayer</vt:lpstr>
      <vt:lpstr>Opening Prayer</vt:lpstr>
      <vt:lpstr>Opening Prayer</vt:lpstr>
      <vt:lpstr>Opening Prayer</vt:lpstr>
      <vt:lpstr>PowerPoint Presentation</vt:lpstr>
      <vt:lpstr>PowerPoint Presentation</vt:lpstr>
      <vt:lpstr>What did we cover in the last session?</vt:lpstr>
      <vt:lpstr>Agenda</vt:lpstr>
      <vt:lpstr>Should applications always use databases?</vt:lpstr>
      <vt:lpstr>Applications are driven by data &amp; information</vt:lpstr>
      <vt:lpstr>Applications are driven by data &amp; information</vt:lpstr>
      <vt:lpstr>The GOOD things about files</vt:lpstr>
      <vt:lpstr>When NOT to use files</vt:lpstr>
      <vt:lpstr>Database System Components</vt:lpstr>
      <vt:lpstr>PowerPoint Presentation</vt:lpstr>
      <vt:lpstr>PowerPoint Presentation</vt:lpstr>
      <vt:lpstr>PowerPoint Presentation</vt:lpstr>
      <vt:lpstr>PowerPoint Presentation</vt:lpstr>
      <vt:lpstr>What roles in the entire database environment is this course designed for?</vt:lpstr>
      <vt:lpstr>PowerPoint Presentation</vt:lpstr>
      <vt:lpstr>Concept Review</vt:lpstr>
      <vt:lpstr>Concept Review</vt:lpstr>
      <vt:lpstr>Concept Review</vt:lpstr>
      <vt:lpstr>Concept Review</vt:lpstr>
      <vt:lpstr>Concept Review</vt:lpstr>
      <vt:lpstr>Concept Review</vt:lpstr>
      <vt:lpstr>Concept Review</vt:lpstr>
      <vt:lpstr>Concept Review</vt:lpstr>
      <vt:lpstr>Concept Review</vt:lpstr>
      <vt:lpstr>The Role of Applications in Data Management</vt:lpstr>
      <vt:lpstr>Data Management Lifecycle</vt:lpstr>
      <vt:lpstr>Data Management as a Core Module in Applications</vt:lpstr>
      <vt:lpstr>Records Management</vt:lpstr>
      <vt:lpstr>Issues about File-Based Systems</vt:lpstr>
      <vt:lpstr>Issues about File-Based Systems</vt:lpstr>
      <vt:lpstr>Issues about File-Based Systems</vt:lpstr>
      <vt:lpstr>Database Systems</vt:lpstr>
      <vt:lpstr>Data Processing</vt:lpstr>
      <vt:lpstr>How do Database Systems Perform  Data Management?</vt:lpstr>
      <vt:lpstr>Data Management in Database Systems</vt:lpstr>
      <vt:lpstr>Dimensions of Quality Information</vt:lpstr>
      <vt:lpstr>Examples of Distributed Responsibility to Ensure Quality Information</vt:lpstr>
      <vt:lpstr>Examples of Distributed Responsibility to Ensure Quality Information</vt:lpstr>
      <vt:lpstr>Examples of Distributed Responsibility to Ensure Quality Information</vt:lpstr>
      <vt:lpstr>Examples of Distributed Responsibility to Ensure Quality Information</vt:lpstr>
      <vt:lpstr>Questions?</vt:lpstr>
      <vt:lpstr>Software Tools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Estefanie  U. Bertumen</dc:creator>
  <cp:lastModifiedBy>Oliver  A. Malabanan</cp:lastModifiedBy>
  <cp:revision>77</cp:revision>
  <dcterms:created xsi:type="dcterms:W3CDTF">2020-10-25T01:41:56Z</dcterms:created>
  <dcterms:modified xsi:type="dcterms:W3CDTF">2024-01-21T18:16:23Z</dcterms:modified>
</cp:coreProperties>
</file>